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1" r:id="rId1"/>
  </p:sldMasterIdLst>
  <p:notesMasterIdLst>
    <p:notesMasterId r:id="rId20"/>
  </p:notesMasterIdLst>
  <p:handoutMasterIdLst>
    <p:handoutMasterId r:id="rId21"/>
  </p:handoutMasterIdLst>
  <p:sldIdLst>
    <p:sldId id="664" r:id="rId2"/>
    <p:sldId id="653" r:id="rId3"/>
    <p:sldId id="573" r:id="rId4"/>
    <p:sldId id="587" r:id="rId5"/>
    <p:sldId id="589" r:id="rId6"/>
    <p:sldId id="590" r:id="rId7"/>
    <p:sldId id="591" r:id="rId8"/>
    <p:sldId id="592" r:id="rId9"/>
    <p:sldId id="593" r:id="rId10"/>
    <p:sldId id="595" r:id="rId11"/>
    <p:sldId id="596" r:id="rId12"/>
    <p:sldId id="597" r:id="rId13"/>
    <p:sldId id="598" r:id="rId14"/>
    <p:sldId id="600" r:id="rId15"/>
    <p:sldId id="601" r:id="rId16"/>
    <p:sldId id="602" r:id="rId17"/>
    <p:sldId id="603" r:id="rId18"/>
    <p:sldId id="581" r:id="rId1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1308A8"/>
    <a:srgbClr val="674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82" autoAdjust="0"/>
    <p:restoredTop sz="94328" autoAdjust="0"/>
  </p:normalViewPr>
  <p:slideViewPr>
    <p:cSldViewPr>
      <p:cViewPr varScale="1">
        <p:scale>
          <a:sx n="122" d="100"/>
          <a:sy n="122" d="100"/>
        </p:scale>
        <p:origin x="114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3864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3378556B-82A4-472F-8518-4EFE0D6C796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948DFA4-F0E3-4BB4-993C-C3166580CF2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4D09AA-3548-4FED-B449-65758FAF1065}" type="datetimeFigureOut">
              <a:rPr kumimoji="1" lang="ja-JP" altLang="en-US" smtClean="0"/>
              <a:t>2024/7/29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C908217-5750-469F-ABE4-F814EA0C87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B534B2D-6A82-4089-9D51-EE5D143449B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341620-5F18-4100-98CD-FF90F989B1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01129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B0B36D-903C-4603-88A9-AF69DB960DE7}" type="datetimeFigureOut">
              <a:rPr kumimoji="1" lang="ja-JP" altLang="en-US" smtClean="0"/>
              <a:pPr/>
              <a:t>2024/7/29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ED6E21-5FDD-42EE-BEED-776DCBD795D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9243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F2CEB-0182-4EB8-9601-16EA98BEF4E4}" type="slidenum">
              <a:rPr lang="ja-JP" altLang="en-US" smtClean="0">
                <a:solidFill>
                  <a:prstClr val="black"/>
                </a:solidFill>
              </a:rPr>
              <a:pPr/>
              <a:t>11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381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97DAC-70C4-4D52-9DA6-DF2EAF67BDF6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2024/7/29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2D44A-53D6-44A3-897D-C80BE5C54F3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170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97DAC-70C4-4D52-9DA6-DF2EAF67BDF6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2024/7/29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2D44A-53D6-44A3-897D-C80BE5C54F3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900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97DAC-70C4-4D52-9DA6-DF2EAF67BDF6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2024/7/29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2D44A-53D6-44A3-897D-C80BE5C54F3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107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97DAC-70C4-4D52-9DA6-DF2EAF67BDF6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2024/7/29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2D44A-53D6-44A3-897D-C80BE5C54F3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430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97DAC-70C4-4D52-9DA6-DF2EAF67BDF6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2024/7/29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2D44A-53D6-44A3-897D-C80BE5C54F3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184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97DAC-70C4-4D52-9DA6-DF2EAF67BDF6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2024/7/29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2D44A-53D6-44A3-897D-C80BE5C54F3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381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97DAC-70C4-4D52-9DA6-DF2EAF67BDF6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2024/7/29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2D44A-53D6-44A3-897D-C80BE5C54F3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540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97DAC-70C4-4D52-9DA6-DF2EAF67BDF6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2024/7/29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2D44A-53D6-44A3-897D-C80BE5C54F3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631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97DAC-70C4-4D52-9DA6-DF2EAF67BDF6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2024/7/29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2D44A-53D6-44A3-897D-C80BE5C54F3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21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97DAC-70C4-4D52-9DA6-DF2EAF67BDF6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2024/7/29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2D44A-53D6-44A3-897D-C80BE5C54F3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16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97DAC-70C4-4D52-9DA6-DF2EAF67BDF6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2024/7/29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2D44A-53D6-44A3-897D-C80BE5C54F3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087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8F305-F7AF-4BE8-A1F4-95700E24BD8B}" type="datetimeFigureOut">
              <a:rPr kumimoji="1" lang="ja-JP" altLang="en-US" smtClean="0">
                <a:solidFill>
                  <a:srgbClr val="04617B">
                    <a:shade val="90000"/>
                  </a:srgbClr>
                </a:solidFill>
              </a:rPr>
              <a:pPr/>
              <a:t>2024/7/29</a:t>
            </a:fld>
            <a:endParaRPr kumimoji="1" lang="ja-JP" alt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F33FE-CB6D-4129-8F4B-3294B5E95E1D}" type="slidenum">
              <a:rPr kumimoji="1" lang="ja-JP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kumimoji="1" lang="ja-JP" altLang="en-US" dirty="0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355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504" y="2132856"/>
            <a:ext cx="8390756" cy="4032448"/>
          </a:xfrm>
        </p:spPr>
        <p:txBody>
          <a:bodyPr>
            <a:normAutofit fontScale="77500" lnSpcReduction="20000"/>
          </a:bodyPr>
          <a:lstStyle/>
          <a:p>
            <a:r>
              <a:rPr kumimoji="1" lang="ja-JP" altLang="en-US" sz="5200" b="1" dirty="0">
                <a:solidFill>
                  <a:srgbClr val="FF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温度が高くなること</a:t>
            </a:r>
            <a:endParaRPr kumimoji="1" lang="en-US" altLang="ja-JP" sz="5200" b="1" dirty="0">
              <a:solidFill>
                <a:srgbClr val="FF00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marL="0" indent="0">
              <a:buNone/>
            </a:pPr>
            <a:r>
              <a:rPr lang="ja-JP" altLang="en-US" sz="7100" b="1" dirty="0">
                <a:solidFill>
                  <a:srgbClr val="FF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＝</a:t>
            </a:r>
            <a:r>
              <a:rPr lang="ja-JP" altLang="en-US" sz="5200" b="1" dirty="0">
                <a:solidFill>
                  <a:srgbClr val="FF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中の粒の運動がはげしくなる</a:t>
            </a:r>
            <a:endParaRPr lang="en-US" altLang="ja-JP" sz="5200" b="1" dirty="0">
              <a:solidFill>
                <a:srgbClr val="FF00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marL="0" indent="0">
              <a:buNone/>
            </a:pPr>
            <a:endParaRPr lang="en-US" altLang="ja-JP" sz="5200" b="1" dirty="0">
              <a:solidFill>
                <a:srgbClr val="FF00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marL="0" indent="0">
              <a:buNone/>
            </a:pPr>
            <a:r>
              <a:rPr lang="ja-JP" altLang="en-US" sz="5200" b="1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このことから、</a:t>
            </a:r>
            <a:endParaRPr lang="en-US" altLang="ja-JP" sz="5200" b="1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marL="0" indent="0">
              <a:buNone/>
            </a:pPr>
            <a:endParaRPr lang="en-US" altLang="ja-JP" sz="4800" b="1" dirty="0">
              <a:solidFill>
                <a:srgbClr val="FF00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marL="0" indent="0">
              <a:buNone/>
            </a:pPr>
            <a:r>
              <a:rPr lang="ja-JP" altLang="en-US" sz="5200" b="1" dirty="0">
                <a:solidFill>
                  <a:srgbClr val="FF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中の粒の運動をはげしくすれば</a:t>
            </a:r>
            <a:endParaRPr lang="en-US" altLang="ja-JP" sz="5200" b="1" dirty="0">
              <a:solidFill>
                <a:srgbClr val="FF00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marL="0" indent="0">
              <a:buNone/>
            </a:pPr>
            <a:r>
              <a:rPr lang="ja-JP" altLang="en-US" sz="5600" b="1" dirty="0">
                <a:solidFill>
                  <a:srgbClr val="FF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＝温度が高くなる</a:t>
            </a:r>
            <a:endParaRPr lang="en-US" altLang="ja-JP" sz="5600" b="1" dirty="0">
              <a:solidFill>
                <a:srgbClr val="FF00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marL="0" indent="0">
              <a:buNone/>
            </a:pPr>
            <a:endParaRPr lang="en-US" altLang="ja-JP" sz="4800" b="1" dirty="0">
              <a:solidFill>
                <a:srgbClr val="FF00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marL="0" indent="0">
              <a:buNone/>
            </a:pPr>
            <a:endParaRPr lang="en-US" altLang="ja-JP" sz="4000" b="1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marL="0" indent="0">
              <a:buNone/>
            </a:pPr>
            <a:endParaRPr lang="en-US" altLang="ja-JP" sz="4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marL="0" indent="0">
              <a:buNone/>
            </a:pPr>
            <a:endParaRPr lang="en-US" altLang="ja-JP" sz="3600" dirty="0">
              <a:solidFill>
                <a:srgbClr val="FF00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endParaRPr kumimoji="1" lang="ja-JP" altLang="en-US" sz="36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781050" y="5175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000" b="1" dirty="0">
                <a:solidFill>
                  <a:prstClr val="black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科学者の長い年月の研究の結果、</a:t>
            </a:r>
            <a:br>
              <a:rPr lang="en-US" altLang="ja-JP" sz="4000" b="1" dirty="0">
                <a:solidFill>
                  <a:prstClr val="black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</a:br>
            <a:r>
              <a:rPr lang="ja-JP" altLang="en-US" sz="4000" b="1" dirty="0">
                <a:solidFill>
                  <a:prstClr val="black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いきついた結論</a:t>
            </a:r>
          </a:p>
        </p:txBody>
      </p:sp>
    </p:spTree>
    <p:extLst>
      <p:ext uri="{BB962C8B-B14F-4D97-AF65-F5344CB8AC3E}">
        <p14:creationId xmlns:p14="http://schemas.microsoft.com/office/powerpoint/2010/main" val="788171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/>
          <p:nvPr/>
        </p:nvSpPr>
        <p:spPr>
          <a:xfrm>
            <a:off x="3219922" y="2723196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4370276" y="178366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2" name="円/楕円 11"/>
          <p:cNvSpPr/>
          <p:nvPr/>
        </p:nvSpPr>
        <p:spPr>
          <a:xfrm rot="5400000">
            <a:off x="5780480" y="234888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" name="円/楕円 12"/>
          <p:cNvSpPr/>
          <p:nvPr/>
        </p:nvSpPr>
        <p:spPr>
          <a:xfrm rot="5400000">
            <a:off x="4932040" y="5445224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" name="円/楕円 13"/>
          <p:cNvSpPr/>
          <p:nvPr/>
        </p:nvSpPr>
        <p:spPr>
          <a:xfrm rot="5400000">
            <a:off x="3347864" y="4631368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07504" y="205851"/>
            <a:ext cx="2614818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dirty="0">
                <a:solidFill>
                  <a:prstClr val="black"/>
                </a:solidFill>
              </a:rPr>
              <a:t>２０℃</a:t>
            </a:r>
            <a:endParaRPr lang="en-US" altLang="ja-JP" sz="8000" dirty="0">
              <a:solidFill>
                <a:prstClr val="black"/>
              </a:solidFill>
            </a:endParaRPr>
          </a:p>
          <a:p>
            <a:r>
              <a:rPr lang="ja-JP" altLang="en-US" sz="8000" dirty="0">
                <a:solidFill>
                  <a:prstClr val="black"/>
                </a:solidFill>
              </a:rPr>
              <a:t>空気</a:t>
            </a:r>
          </a:p>
        </p:txBody>
      </p:sp>
      <p:sp>
        <p:nvSpPr>
          <p:cNvPr id="16" name="円/楕円 15"/>
          <p:cNvSpPr/>
          <p:nvPr/>
        </p:nvSpPr>
        <p:spPr>
          <a:xfrm rot="5400000">
            <a:off x="4349684" y="3320988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" name="円/楕円 16"/>
          <p:cNvSpPr/>
          <p:nvPr/>
        </p:nvSpPr>
        <p:spPr>
          <a:xfrm rot="5400000">
            <a:off x="5809752" y="422564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" name="円/楕円 1"/>
          <p:cNvSpPr/>
          <p:nvPr/>
        </p:nvSpPr>
        <p:spPr>
          <a:xfrm>
            <a:off x="2390612" y="1484784"/>
            <a:ext cx="4968552" cy="4968552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174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6.35838E-7 C -3.33333E-6 0.00786 -0.02916 0.04 -0.025 0.04 C -0.01996 0.04 0.01389 0.00717 0.01459 0.00301 L 0.01545 -0.00278 C 0.01615 -0.00694 0.01806 -0.01364 0.02361 -0.01364 C 0.02709 -0.01364 0.06441 -0.00439 0.06441 0.00324 C 0.06441 0.0111 0.03108 0.0504 0.02761 0.0504 C 0.02205 0.0504 0.01615 0.00717 0.01545 0.00301 L 0.01459 -0.00278 C 0.01389 -0.00694 0.01337 -0.0333 0.00834 -0.0333 C 0.00417 -0.0333 -3.33333E-6 -0.00763 -3.33333E-6 6.35838E-7 Z " pathEditMode="relative" rAng="0" ptsTypes="ffFffffFfff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3" y="85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87283E-6 C 1.66667E-6 0.00786 -0.00434 0.01433 -0.01007 0.01433 C -0.01702 0.01433 -0.01927 0.00693 -0.02014 0.00277 L -0.02136 -0.00278 C -0.02222 -0.00717 -0.025 -0.01388 -0.03264 -0.01388 C -0.03733 -0.01388 -0.05833 -0.00717 -0.05833 0.00046 C -0.05833 0.00832 -0.02431 0.07768 -0.01962 0.07768 C -0.01198 0.07768 -0.02222 0.00693 -0.02136 0.00277 L -0.02014 -0.00278 C -0.01927 -0.00717 -0.01615 -0.04833 -0.0092 -0.04833 C -0.00347 -0.04833 1.66667E-6 -0.00763 1.66667E-6 3.87283E-6 Z " pathEditMode="relative" rAng="0" ptsTypes="ffFffffFfff">
                                      <p:cBhvr>
                                        <p:cTn id="8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17" y="145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81503E-6 C 0.00903 3.81503E-6 0.01649 0.00624 0.01649 0.0141 C 0.01649 0.02335 0.00816 0.02682 0.0033 0.0282 L -0.0033 0.02959 C -0.00816 0.03098 -0.01632 0.03468 -0.01632 0.04508 C -0.01632 0.05179 -0.01042 0.08231 -0.00139 0.08231 C 0.00764 0.08231 0.04236 0.05225 0.04236 0.04578 C 0.04236 0.03514 0.00816 0.03098 0.0033 0.02959 L -0.0033 0.0282 C -0.00816 0.02682 -0.0401 0.02427 -0.0401 0.01503 C -0.0401 0.00716 -0.00903 3.81503E-6 -1.11111E-6 3.81503E-6 Z " pathEditMode="relative" rAng="0" ptsTypes="ffFffffFfff">
                                      <p:cBhvr>
                                        <p:cTn id="10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411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16185E-6 C 0.00798 4.16185E-6 0.01475 -0.00625 0.01475 -0.01411 C 0.01475 -0.02336 0.00729 -0.02682 0.00295 -0.02821 L -0.00296 -0.0296 C -0.0073 -0.03099 -0.05313 -0.03191 -0.05313 -0.04232 C -0.05313 -0.04902 -0.01754 -0.07492 -0.00938 -0.07492 C -0.00139 -0.07492 0.05902 -0.03515 0.07135 -0.03515 C 0.07135 -0.02474 0.00729 -0.03099 0.00295 -0.0296 L -0.00296 -0.02821 C -0.0073 -0.02682 -0.04445 -0.01457 -0.04445 -0.00532 C -0.04445 0.00277 -0.00816 4.16185E-6 4.16667E-6 4.16185E-6 Z " pathEditMode="relative" rAng="0" ptsTypes="ffFffffFfff">
                                      <p:cBhvr>
                                        <p:cTn id="12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3" y="-360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21387E-6 C 0.00798 -1.21387E-6 0.06198 0.01688 0.06198 0.00879 C 0.06198 -0.00046 0.00729 -0.02682 0.00295 -0.02821 L -0.00295 -0.02959 C -0.00729 -0.03098 -0.06268 -0.0541 -0.06268 -0.06451 C -0.06268 -0.07121 0.00989 -0.07653 0.01805 -0.07653 C 0.02604 -0.07653 0.01475 -0.05179 0.01475 -0.04509 C 0.01475 -0.03468 0.00729 -0.03098 0.00295 -0.02959 L -0.00295 -0.02821 C -0.00729 -0.02682 -0.01459 -0.02335 -0.01459 -0.0141 C -0.01459 -0.00624 -0.00816 -1.21387E-6 3.33333E-6 -1.21387E-6 Z " pathEditMode="relative" rAng="0" ptsTypes="ffFffffFfff">
                                      <p:cBhvr>
                                        <p:cTn id="14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-298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11111E-6 C 0.00487 0.01019 0.00504 0.02176 0.00018 0.02593 C -0.00573 0.03125 -0.01267 0.02361 -0.01597 0.01898 L -0.02048 0.0125 C -0.02413 0.00787 -0.03073 0.0007 -0.03732 0.00648 C -0.04166 0.01019 -0.05746 0.03357 -0.05243 0.04352 C -0.04757 0.0537 -0.00989 0.0757 -0.00555 0.07222 C 0.00105 0.06644 -0.0151 0.02616 -0.01684 0.01968 L -0.01961 0.01158 C -0.02152 0.00556 -0.03732 -0.03125 -0.03125 -0.03634 C -0.02638 -0.04074 -0.00503 -0.00995 -3.88889E-6 -1.11111E-6 Z " pathEditMode="relative" rAng="3408652" ptsTypes="ffFffffFfff">
                                      <p:cBhvr>
                                        <p:cTn id="16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17" y="2384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75 -0.03981 C -0.02031 -0.04768 -0.0283 -0.05 -0.03264 -0.04467 C -0.03784 -0.03865 -0.03455 -0.0287 -0.03246 -0.02384 L -0.02899 -0.01736 C -0.02691 -0.01203 0.00365 0.03357 -0.00208 0.04051 C -0.00573 0.04514 -0.04427 0.02801 -0.04965 0.02037 C -0.05503 0.0125 -0.0743 -0.07338 -0.08264 -0.08588 C -0.07708 -0.09259 -0.0368 -0.02615 -0.03333 -0.02245 L -0.0283 -0.01805 C -0.02482 -0.01481 0.00747 0.01343 0.01233 0.00718 C 0.01702 0.00139 -0.00937 -0.03194 -0.01475 -0.03981 Z " pathEditMode="relative" rAng="13621970" ptsTypes="ffFffffFfff">
                                      <p:cBhvr>
                                        <p:cTn id="18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2" y="1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/>
          <p:nvPr/>
        </p:nvSpPr>
        <p:spPr>
          <a:xfrm>
            <a:off x="3219922" y="2723196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4370276" y="178366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2" name="円/楕円 11"/>
          <p:cNvSpPr/>
          <p:nvPr/>
        </p:nvSpPr>
        <p:spPr>
          <a:xfrm rot="5400000">
            <a:off x="5780480" y="234888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" name="円/楕円 12"/>
          <p:cNvSpPr/>
          <p:nvPr/>
        </p:nvSpPr>
        <p:spPr>
          <a:xfrm rot="5400000">
            <a:off x="4932040" y="5445224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" name="円/楕円 13"/>
          <p:cNvSpPr/>
          <p:nvPr/>
        </p:nvSpPr>
        <p:spPr>
          <a:xfrm rot="5400000">
            <a:off x="3347864" y="4631368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07504" y="205851"/>
            <a:ext cx="2614818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dirty="0">
                <a:solidFill>
                  <a:prstClr val="black"/>
                </a:solidFill>
              </a:rPr>
              <a:t>４０℃</a:t>
            </a:r>
            <a:endParaRPr lang="en-US" altLang="ja-JP" sz="8000" dirty="0">
              <a:solidFill>
                <a:prstClr val="black"/>
              </a:solidFill>
            </a:endParaRPr>
          </a:p>
          <a:p>
            <a:r>
              <a:rPr lang="ja-JP" altLang="en-US" sz="8000" dirty="0">
                <a:solidFill>
                  <a:prstClr val="black"/>
                </a:solidFill>
              </a:rPr>
              <a:t>空気</a:t>
            </a:r>
          </a:p>
        </p:txBody>
      </p:sp>
      <p:sp>
        <p:nvSpPr>
          <p:cNvPr id="16" name="円/楕円 15"/>
          <p:cNvSpPr/>
          <p:nvPr/>
        </p:nvSpPr>
        <p:spPr>
          <a:xfrm rot="5400000">
            <a:off x="4349684" y="3320988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" name="円/楕円 16"/>
          <p:cNvSpPr/>
          <p:nvPr/>
        </p:nvSpPr>
        <p:spPr>
          <a:xfrm rot="5400000">
            <a:off x="5809752" y="422564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" name="円/楕円 1"/>
          <p:cNvSpPr/>
          <p:nvPr/>
        </p:nvSpPr>
        <p:spPr>
          <a:xfrm>
            <a:off x="2051720" y="1031588"/>
            <a:ext cx="5565764" cy="5565764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8" name="円/楕円 17"/>
          <p:cNvSpPr/>
          <p:nvPr/>
        </p:nvSpPr>
        <p:spPr>
          <a:xfrm>
            <a:off x="2339752" y="1340768"/>
            <a:ext cx="4968552" cy="4968552"/>
          </a:xfrm>
          <a:prstGeom prst="ellipse">
            <a:avLst/>
          </a:prstGeom>
          <a:noFill/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2.96296E-6 C 5.55112E-17 0.00787 -0.09774 0.04121 -0.09358 0.04121 C -0.08854 0.04121 0.01389 0.00718 0.01458 0.00301 L 0.01545 -0.00277 C 0.01615 -0.00694 0.01806 -0.01365 0.02361 -0.01365 C 0.02708 -0.01365 0.12257 -0.03055 0.12257 -0.02291 C 0.12257 -0.01504 0.03108 0.05047 0.0276 0.05047 C 0.02205 0.05047 0.01615 0.00718 0.01545 0.00301 L 0.01458 -0.00277 C 0.01389 -0.00694 -0.02049 -0.0949 -0.02552 -0.0949 C -0.02969 -0.0949 5.55112E-17 -0.00764 5.55112E-17 -2.96296E-6 Z " pathEditMode="relative" rAng="0" ptsTypes="ffFffffFfff">
                                      <p:cBhvr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3" y="-222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066 -0.00347 C 0.07066 0.0044 -0.00434 0.01435 -0.01007 0.01435 C -0.01702 0.01435 -0.01927 0.00694 -0.02014 0.00278 L -0.02136 -0.00278 C -0.02222 -0.00718 -0.025 -0.01389 -0.03264 -0.01389 C -0.03733 -0.01389 -0.14132 -0.02709 -0.14132 -0.01945 C -0.14132 -0.01158 -0.02431 0.07778 -0.01962 0.07778 C -0.01198 0.07778 -0.02222 0.00694 -0.02136 0.00278 L -0.02014 -0.00278 C -0.01927 -0.00718 -0.01615 -0.04838 -0.0092 -0.04838 C -0.00347 -0.04838 0.07066 -0.01111 0.07066 -0.00347 Z " pathEditMode="relative" rAng="0" ptsTypes="ffFffffFfff">
                                      <p:cBhvr>
                                        <p:cTn id="8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08" y="180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3 -0.09907 C 0.00955 -0.09907 0.08039 0.00232 0.08039 0.01019 C 0.08039 0.01945 0.00816 0.02686 0.0033 0.02825 L -0.00329 0.02963 C -0.00815 0.03102 -0.01631 0.03473 -0.01631 0.04514 C -0.01631 0.05186 0.03941 0.13542 0.04844 0.13542 C 0.05747 0.13542 0.04237 0.05232 0.04237 0.04584 C 0.04237 0.03519 0.00816 0.03102 0.0033 0.02963 L -0.00329 0.02825 C -0.00815 0.02686 -0.0401 0.02431 -0.0401 0.01505 C -0.0401 0.00718 -0.0085 -0.09907 0.00053 -0.09907 Z " pathEditMode="relative" rAng="0" ptsTypes="ffFffffFfff">
                                      <p:cBhvr>
                                        <p:cTn id="10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2" y="1171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12 0.05209 C 0.01111 0.05209 0.01475 -0.00625 0.01475 -0.01412 C 0.01475 -0.02338 0.00729 -0.02685 0.00295 -0.02824 L -0.00295 -0.02963 C -0.0073 -0.03101 -0.05313 -0.03194 -0.05313 -0.04236 C -0.05313 -0.04907 -0.025 -0.14259 -0.01684 -0.14259 C -0.00886 -0.14259 0.05902 -0.03518 0.07135 -0.03518 C 0.07135 -0.02476 0.00729 -0.03101 0.00295 -0.02963 L -0.00295 -0.02824 C -0.0073 -0.02685 -0.04445 -0.01458 -0.04445 -0.00532 C -0.04445 0.00278 -0.00504 0.05209 0.00312 0.05209 Z " pathEditMode="relative" rAng="0" ptsTypes="ffFffffFfff">
                                      <p:cBhvr>
                                        <p:cTn id="12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" y="-974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6 0.0588 C -0.01962 0.0588 0.06198 0.0169 0.06198 0.0088 C 0.06198 -0.00046 0.00729 -0.02685 0.00295 -0.02824 L -0.00295 -0.02963 C -0.00729 -0.03101 -0.1276 -0.07476 -0.1276 -0.08518 C -0.1276 -0.09189 0.0099 -0.07662 0.01806 -0.07662 C 0.02604 -0.07662 0.01476 -0.05185 0.01476 -0.04514 C 0.01476 -0.03472 0.00729 -0.03101 0.00295 -0.02963 L -0.00295 -0.02824 C -0.00729 -0.02685 -0.01458 -0.02338 -0.01458 -0.01412 C -0.01458 -0.00625 -0.03576 0.0588 -0.0276 0.0588 Z " pathEditMode="relative" rAng="0" ptsTypes="ffFffffFfff">
                                      <p:cBhvr>
                                        <p:cTn id="14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1" y="-754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886 -0.02222 C 0.06354 -0.01227 0.00504 0.02153 0.00017 0.0257 C -0.00573 0.03102 -0.01285 0.02338 -0.01614 0.01875 L -0.02031 0.0125 C -0.02413 0.00787 -0.03055 0.0007 -0.03715 0.00648 C -0.04167 0.01019 -0.1184 0.03195 -0.11319 0.0419 C -0.10851 0.05185 -0.01007 0.07546 -0.00573 0.07222 C 0.00087 0.06621 -0.01528 0.02593 -0.01701 0.01945 L -0.01962 0.01158 C -0.02153 0.00556 -0.03733 -0.03125 -0.03108 -0.03634 C -0.02621 -0.04074 0.05399 -0.03217 0.05886 -0.02222 Z " pathEditMode="relative" rAng="0" ptsTypes="ffFffffFfff">
                                      <p:cBhvr>
                                        <p:cTn id="16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28" y="395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27 -0.03959 C -0.02083 -0.04769 -0.02864 -0.04977 -0.03298 -0.04445 C -0.03819 -0.0382 -0.03507 -0.02871 -0.03298 -0.02362 L -0.02951 -0.01713 C -0.02743 -0.01181 0.01893 0.10324 0.0132 0.10995 C 0.00973 0.11481 -0.04479 0.02801 -0.05017 0.02037 C -0.05555 0.01273 -0.07465 -0.07315 -0.08298 -0.08588 C -0.07743 -0.09237 -0.03732 -0.02616 -0.03385 -0.02223 L -0.02882 -0.01806 C -0.02534 -0.01482 0.10209 0.01203 0.10712 0.00601 C 0.11164 0.00023 -0.00989 -0.03172 -0.01527 -0.03959 Z " pathEditMode="relative" rAng="0" ptsTypes="ffFffffFfff">
                                      <p:cBhvr>
                                        <p:cTn id="18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1" y="50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/>
          <p:nvPr/>
        </p:nvSpPr>
        <p:spPr>
          <a:xfrm>
            <a:off x="2681758" y="2723196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4113672" y="1205254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2" name="円/楕円 11"/>
          <p:cNvSpPr/>
          <p:nvPr/>
        </p:nvSpPr>
        <p:spPr>
          <a:xfrm rot="5400000">
            <a:off x="6073092" y="2145996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" name="円/楕円 12"/>
          <p:cNvSpPr/>
          <p:nvPr/>
        </p:nvSpPr>
        <p:spPr>
          <a:xfrm rot="5400000">
            <a:off x="4932040" y="5445224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" name="円/楕円 13"/>
          <p:cNvSpPr/>
          <p:nvPr/>
        </p:nvSpPr>
        <p:spPr>
          <a:xfrm rot="5400000">
            <a:off x="3005794" y="466730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07504" y="205851"/>
            <a:ext cx="2614818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dirty="0">
                <a:solidFill>
                  <a:prstClr val="black"/>
                </a:solidFill>
              </a:rPr>
              <a:t>６０℃</a:t>
            </a:r>
            <a:endParaRPr lang="en-US" altLang="ja-JP" sz="8000" dirty="0">
              <a:solidFill>
                <a:prstClr val="black"/>
              </a:solidFill>
            </a:endParaRPr>
          </a:p>
          <a:p>
            <a:r>
              <a:rPr lang="ja-JP" altLang="en-US" sz="8000" dirty="0">
                <a:solidFill>
                  <a:prstClr val="black"/>
                </a:solidFill>
              </a:rPr>
              <a:t>空気</a:t>
            </a:r>
          </a:p>
        </p:txBody>
      </p:sp>
      <p:sp>
        <p:nvSpPr>
          <p:cNvPr id="16" name="円/楕円 15"/>
          <p:cNvSpPr/>
          <p:nvPr/>
        </p:nvSpPr>
        <p:spPr>
          <a:xfrm rot="5400000">
            <a:off x="4437708" y="3047232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" name="円/楕円 16"/>
          <p:cNvSpPr/>
          <p:nvPr/>
        </p:nvSpPr>
        <p:spPr>
          <a:xfrm rot="5400000">
            <a:off x="5809752" y="422564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" name="円/楕円 1"/>
          <p:cNvSpPr/>
          <p:nvPr/>
        </p:nvSpPr>
        <p:spPr>
          <a:xfrm>
            <a:off x="1597968" y="525778"/>
            <a:ext cx="6192688" cy="6192688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8" name="円/楕円 17"/>
          <p:cNvSpPr/>
          <p:nvPr/>
        </p:nvSpPr>
        <p:spPr>
          <a:xfrm>
            <a:off x="2195736" y="1196752"/>
            <a:ext cx="4968552" cy="4968552"/>
          </a:xfrm>
          <a:prstGeom prst="ellipse">
            <a:avLst/>
          </a:prstGeom>
          <a:noFill/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036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2.96296E-6 C 5.55112E-17 0.00787 -0.09774 0.04121 -0.09358 0.04121 C -0.08854 0.04121 0.01389 0.00718 0.01458 0.00301 L 0.01545 -0.00277 C 0.01615 -0.00694 0.01806 -0.01365 0.02361 -0.01365 C 0.02708 -0.01365 0.12257 -0.03055 0.12257 -0.02291 C 0.12257 -0.01504 0.03108 0.05047 0.0276 0.05047 C 0.02205 0.05047 0.01615 0.00718 0.01545 0.00301 L 0.01458 -0.00277 C 0.01389 -0.00694 -0.02049 -0.0949 -0.02552 -0.0949 C -0.02969 -0.0949 5.55112E-17 -0.00764 5.55112E-17 -2.96296E-6 Z " pathEditMode="relative" rAng="0" ptsTypes="ffFffffFfff">
                                      <p:cBhvr>
                                        <p:cTn id="6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3" y="-222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066 -0.00347 C 0.07066 0.0044 -0.00434 0.01435 -0.01007 0.01435 C -0.01702 0.01435 -0.01927 0.00694 -0.02014 0.00278 L -0.02136 -0.00278 C -0.02222 -0.00718 -0.025 -0.01389 -0.03264 -0.01389 C -0.03733 -0.01389 -0.14132 -0.02709 -0.14132 -0.01945 C -0.14132 -0.01158 -0.02431 0.07778 -0.01962 0.07778 C -0.01198 0.07778 -0.02222 0.00694 -0.02136 0.00278 L -0.02014 -0.00278 C -0.01927 -0.00718 -0.01615 -0.04838 -0.0092 -0.04838 C -0.00347 -0.04838 0.07066 -0.01111 0.07066 -0.00347 Z " pathEditMode="relative" rAng="0" ptsTypes="ffFffffFfff">
                                      <p:cBhvr>
                                        <p:cTn id="8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08" y="180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95 -0.09976 C 0.01598 -0.09976 0.08681 0.00163 0.08681 0.0095 C 0.08681 0.01875 0.01459 0.02616 0.00973 0.02755 L 0.00313 0.02894 C -0.00173 0.03033 -0.00989 0.03403 -0.00989 0.04445 C -0.00989 0.05116 0.04584 0.13473 0.05487 0.13473 C 0.06389 0.13473 0.04879 0.05163 0.04879 0.04514 C 0.04879 0.0345 0.01459 0.03033 0.00973 0.02894 L 0.00313 0.02755 C -0.00173 0.02616 -0.03368 0.02362 -0.03368 0.01436 C -0.03368 0.00649 -0.00208 -0.09976 0.00695 -0.09976 Z " pathEditMode="relative" rAng="0" ptsTypes="ffFffffFfff">
                                      <p:cBhvr>
                                        <p:cTn id="10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2" y="1171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12 0.05209 C 0.01111 0.05209 0.06909 0.04144 0.06909 0.03357 C 0.06909 0.02431 0.00729 -0.02685 0.00295 -0.02824 L -0.00295 -0.02963 C -0.0073 -0.03101 -0.05313 -0.03194 -0.05313 -0.04236 C -0.05313 -0.04907 -0.025 -0.14259 -0.01684 -0.14259 C -0.00886 -0.14259 0.05902 -0.03518 0.07135 -0.03518 C 0.07135 -0.02476 0.00729 -0.03101 0.00295 -0.02963 L -0.00295 -0.02824 C -0.0073 -0.02685 -0.04445 -0.01458 -0.04445 -0.00532 C -0.04445 0.00278 -0.00504 0.05209 0.00312 0.05209 Z " pathEditMode="relative" rAng="0" ptsTypes="ffFffffFfff">
                                      <p:cBhvr>
                                        <p:cTn id="12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" y="-974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6 0.0588 C -0.01962 0.0588 0.06198 0.0169 0.06198 0.0088 C 0.06198 -0.00046 0.00729 -0.02685 0.00295 -0.02824 L -0.00295 -0.02963 C -0.00729 -0.03101 -0.1276 -0.07476 -0.1276 -0.08518 C -0.1276 -0.09189 0.0099 -0.07662 0.01806 -0.07662 C 0.02604 -0.07662 0.01476 -0.05185 0.01476 -0.04514 C 0.01476 -0.03472 0.00729 -0.03101 0.00295 -0.02963 L -0.00295 -0.02824 C -0.00729 -0.02685 -0.01458 -0.02338 -0.01458 -0.01412 C -0.01458 -0.00625 -0.03576 0.0588 -0.0276 0.0588 Z " pathEditMode="relative" rAng="0" ptsTypes="ffFffffFfff">
                                      <p:cBhvr>
                                        <p:cTn id="14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1" y="-754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886 -0.02222 C 0.06354 -0.01227 0.00504 0.02153 0.00017 0.0257 C -0.00573 0.03102 -0.01285 0.02338 -0.01614 0.01875 L -0.02031 0.0125 C -0.02413 0.00787 -0.03055 0.0007 -0.03715 0.00648 C -0.04167 0.01019 -0.1184 0.03195 -0.11319 0.0419 C -0.10851 0.05185 -0.01007 0.07546 -0.00573 0.07222 C 0.00087 0.06621 -0.01528 0.02593 -0.01701 0.01945 L -0.01962 0.01158 C -0.02153 0.00556 -0.03733 -0.03125 -0.03108 -0.03634 C -0.02621 -0.04074 0.05399 -0.03217 0.05886 -0.02222 Z " pathEditMode="relative" rAng="0" ptsTypes="ffFffffFfff">
                                      <p:cBhvr>
                                        <p:cTn id="16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28" y="395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27 -0.03959 C -0.02083 -0.04769 -0.02864 -0.04977 -0.03298 -0.04445 C -0.03819 -0.0382 -0.03507 -0.02871 -0.03298 -0.02362 L -0.02951 -0.01713 C -0.02743 -0.01181 0.01893 0.10324 0.0132 0.10995 C 0.00973 0.11481 -0.04479 0.02801 -0.05017 0.02037 C -0.05555 0.01273 -0.07465 -0.07315 -0.08298 -0.08588 C -0.07743 -0.09237 -0.03732 -0.02616 -0.03385 -0.02223 L -0.02882 -0.01806 C -0.02534 -0.01482 0.10209 0.01203 0.10712 0.00601 C 0.11164 0.00023 -0.00989 -0.03172 -0.01527 -0.03959 Z " pathEditMode="relative" rAng="0" ptsTypes="ffFffffFfff">
                                      <p:cBhvr>
                                        <p:cTn id="18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1" y="5069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6" presetClass="path" presetSubtype="0" autoRev="1" fill="remove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018 -0.00046 C 0.0177 0.01227 0.02309 0.10162 0.02934 0.08635 C 0.03663 0.06806 0.03715 -0.04166 0.02847 -0.05162 L 0.01701 -0.06342 C 0.00816 -0.07291 -0.07292 -0.09838 -0.06459 -0.11898 C -0.05938 -0.13217 0.02899 -0.13032 0.04687 -0.11713 C 0.06475 -0.10463 0.13073 -0.09977 0.12534 -0.0868 C 0.11701 -0.0662 0.04062 -0.04977 0.02968 -0.0544 L 0.01562 -0.06088 C 0.00468 -0.06481 -0.01424 -0.0699 -0.02153 -0.05162 C -0.02761 -0.03634 -0.01823 -0.01342 -0.00018 -0.00046 Z " pathEditMode="relative" rAng="0" ptsTypes="ffFffffFfff">
                                      <p:cBhvr>
                                        <p:cTn id="2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9" y="-1481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6" presetClass="path" presetSubtype="0" autoRev="1" fill="remove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3.05556E-6 -0.00023 C -0.01111 0.02268 -0.02812 0.11134 -0.01718 0.12106 C -0.00416 0.13264 0.02743 0.05324 0.03559 0.04259 L 0.04584 0.02824 C 0.05382 0.01736 0.06893 0.00115 0.08351 0.01412 C 0.09289 0.02245 0.09462 0.05023 0.08334 0.07291 C 0.0724 0.09537 0.09792 0.17453 0.08872 0.16643 C 0.07396 0.15347 0.03351 0.05856 0.03768 0.04467 L 0.04375 0.02592 C 0.04775 0.01203 0.02778 -0.08334 0.01476 -0.09491 C 0.00382 -0.10463 0.01129 -0.02292 -3.05556E-6 -0.00023 Z " pathEditMode="relative" rAng="0" ptsTypes="ffFffffFfff">
                                      <p:cBhvr>
                                        <p:cTn id="22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3519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6" presetClass="path" presetSubtype="0" autoRev="1" fill="remove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3229 -0.04028 C 0.04271 -0.06366 0.00938 -0.04954 -0.00191 -0.05811 C -0.01527 -0.06899 -0.02951 -0.05139 -0.03732 -0.04028 L -0.04687 -0.025 C -0.05451 -0.01343 -0.06909 0.00324 -0.0842 -0.00857 C -0.09392 -0.01621 -0.09635 -0.04375 -0.08593 -0.06737 C -0.07569 -0.09051 -0.02326 -0.17061 -0.01371 -0.16297 C 0.00139 -0.15093 -0.03559 -0.05625 -0.03941 -0.0419 L -0.04479 -0.02315 C -0.04826 -0.0088 -0.03524 0.1331 -0.0217 0.14375 C -0.01041 0.15254 0.0217 -0.0169 0.03229 -0.04028 Z " pathEditMode="relative" rAng="0" ptsTypes="ffFffffFfff">
                                      <p:cBhvr>
                                        <p:cTn id="24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0" y="3125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6" presetClass="path" presetSubtype="0" autoRev="1" fill="remove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035 -0.00023 C 0.01371 -0.01967 0.01753 -0.0456 0.0085 -0.0574 C -0.00295 -0.07222 -0.01997 -0.05949 -0.02934 -0.05092 L -0.04132 -0.03935 C -0.0507 -0.03078 -0.06771 -0.01828 -0.08021 -0.03495 C -0.08855 -0.04514 -0.08611 -0.07291 -0.07188 -0.09236 C -0.05782 -0.11203 -0.05261 -0.21643 -0.0448 -0.20648 C -0.03212 -0.19027 -0.025 -0.0662 -0.03108 -0.05347 L -0.03959 -0.0368 C -0.04566 -0.02407 -0.12188 0.01621 -0.11077 0.03079 C -0.10105 0.04306 -0.01459 0.01945 -0.00035 -0.00023 Z " pathEditMode="relative" rAng="0" ptsTypes="ffFffffFfff">
                                      <p:cBhvr>
                                        <p:cTn id="26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91" y="-8657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26" presetClass="path" presetSubtype="0" autoRev="1" fill="remove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017 2.22222E-6 C 0.01025 0.02315 -0.0151 0.0919 -0.00399 0.08287 C 0.00955 0.07199 0.04775 -0.01042 0.04375 -0.02477 L 0.0382 -0.04306 C 0.0342 -0.05741 -0.0493 -0.14213 -0.03403 -0.1544 C -0.02465 -0.16227 0.07379 -0.09283 0.08472 -0.06945 C 0.09532 -0.0463 0.07934 0.05694 0.06997 0.06412 C 0.05486 0.07639 0.05382 -0.01551 0.04618 -0.02616 L 0.03629 -0.04144 C 0.02847 -0.05232 -0.07899 -0.16528 -0.09201 -0.1544 C -0.1033 -0.14491 -0.01093 -0.02315 -0.00017 2.22222E-6 Z " pathEditMode="relative" rAng="0" ptsTypes="ffFffffFfff">
                                      <p:cBhvr>
                                        <p:cTn id="28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2" y="-3681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26" presetClass="path" presetSubtype="0" autoRev="1" fill="remove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0017 -0.00047 C -0.01302 0.0199 -0.0151 0.04652 -0.00538 0.0574 C 0.0066 0.07106 0.02274 0.05648 0.03177 0.04722 L 0.04306 0.03472 C 0.05191 0.025 0.10399 0.04791 0.11736 0.06296 C 0.12569 0.07222 0.08958 0.06412 0.07639 0.08472 C 0.06337 0.10578 -0.03212 0.09907 -0.04063 0.08958 C -0.05365 0.07477 0.02847 0.06296 0.03351 0.0493 L 0.04115 0.03217 C 0.04653 0.01875 -0.00885 -0.0544 -0.02066 -0.0676 C -0.03056 -0.07871 0.01337 -0.02176 0.00017 -0.00047 Z " pathEditMode="relative" rAng="0" ptsTypes="ffFffffFfff">
                                      <p:cBhvr>
                                        <p:cTn id="30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76" y="1389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6" presetClass="path" presetSubtype="0" autoRev="1" fill="remove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1527 -0.03982 C -0.02691 -0.0176 -0.0276 0.00902 -0.01701 0.01875 C -0.00416 0.03055 0.01094 0.01458 0.01962 0.00416 L 0.02986 -0.00996 C 0.03802 -0.02037 0.11893 -0.10324 0.13316 -0.09005 C 0.14236 -0.08125 0.07813 0.01365 0.06632 0.03611 C 0.05504 0.05833 0.03438 0.13703 0.02518 0.12847 C 0.01111 0.11504 0.01684 0.0199 0.02136 0.00601 L 0.02795 -0.01181 C 0.03212 -0.02593 -0.01215 -0.10996 -0.02482 -0.12199 C -0.03559 -0.13172 -0.00347 -0.06204 -0.01527 -0.03982 Z " pathEditMode="relative" rAng="0" ptsTypes="ffFffffFfff">
                                      <p:cBhvr>
                                        <p:cTn id="32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58" y="4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6" grpId="0" animBg="1"/>
      <p:bldP spid="16" grpId="1" animBg="1"/>
      <p:bldP spid="17" grpId="0" animBg="1"/>
      <p:bldP spid="17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/>
          <p:nvPr/>
        </p:nvSpPr>
        <p:spPr>
          <a:xfrm>
            <a:off x="1994520" y="2481456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3806780" y="404664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2" name="円/楕円 11"/>
          <p:cNvSpPr/>
          <p:nvPr/>
        </p:nvSpPr>
        <p:spPr>
          <a:xfrm rot="5400000">
            <a:off x="6516216" y="1700808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" name="円/楕円 12"/>
          <p:cNvSpPr/>
          <p:nvPr/>
        </p:nvSpPr>
        <p:spPr>
          <a:xfrm rot="5400000">
            <a:off x="4932040" y="5445224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" name="円/楕円 13"/>
          <p:cNvSpPr/>
          <p:nvPr/>
        </p:nvSpPr>
        <p:spPr>
          <a:xfrm rot="5400000">
            <a:off x="2642592" y="4676404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07504" y="205851"/>
            <a:ext cx="2614818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dirty="0">
                <a:solidFill>
                  <a:prstClr val="black"/>
                </a:solidFill>
              </a:rPr>
              <a:t>８０℃</a:t>
            </a:r>
            <a:endParaRPr lang="en-US" altLang="ja-JP" sz="8000" dirty="0">
              <a:solidFill>
                <a:prstClr val="black"/>
              </a:solidFill>
            </a:endParaRPr>
          </a:p>
          <a:p>
            <a:r>
              <a:rPr lang="ja-JP" altLang="en-US" sz="8000" dirty="0">
                <a:solidFill>
                  <a:prstClr val="black"/>
                </a:solidFill>
              </a:rPr>
              <a:t>空気</a:t>
            </a:r>
          </a:p>
        </p:txBody>
      </p:sp>
      <p:sp>
        <p:nvSpPr>
          <p:cNvPr id="16" name="円/楕円 15"/>
          <p:cNvSpPr/>
          <p:nvPr/>
        </p:nvSpPr>
        <p:spPr>
          <a:xfrm rot="5400000">
            <a:off x="4437708" y="3047232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" name="円/楕円 16"/>
          <p:cNvSpPr/>
          <p:nvPr/>
        </p:nvSpPr>
        <p:spPr>
          <a:xfrm rot="5400000">
            <a:off x="6444208" y="422564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" name="円/楕円 1"/>
          <p:cNvSpPr/>
          <p:nvPr/>
        </p:nvSpPr>
        <p:spPr>
          <a:xfrm>
            <a:off x="899592" y="-432030"/>
            <a:ext cx="7965486" cy="7965486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8" name="円/楕円 17"/>
          <p:cNvSpPr/>
          <p:nvPr/>
        </p:nvSpPr>
        <p:spPr>
          <a:xfrm>
            <a:off x="2339752" y="1196752"/>
            <a:ext cx="4968552" cy="4968552"/>
          </a:xfrm>
          <a:prstGeom prst="ellipse">
            <a:avLst/>
          </a:prstGeom>
          <a:noFill/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359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22222E-6 C -2.22222E-6 0.00787 -0.09357 0.13241 -0.08941 0.13241 C -0.08437 0.13241 0.01389 0.00717 0.01459 0.00301 L 0.01545 -0.00278 C 0.01615 -0.00695 0.01806 -0.01366 0.02361 -0.01366 C 0.02709 -0.01366 0.19861 -0.05672 0.19861 -0.04908 C 0.19861 -0.04121 0.03195 0.1456 0.02847 0.1456 C 0.02292 0.1456 0.01615 0.00717 0.01545 0.00301 L 0.01459 -0.00278 C 0.01389 -0.00533 0.08108 -0.08172 0.07448 -0.09699 C 0.06788 -0.11227 -0.0059 -0.10509 -0.02552 -0.09491 C -0.02847 -0.09653 -0.04774 -0.05139 -0.0434 -0.03565 C -0.03906 -0.01991 -0.00903 -0.00741 -2.22222E-6 2.22222E-6 Z " pathEditMode="relative" rAng="0" ptsTypes="ffFffffFfafaf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43" y="166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066 -0.00347 C 0.07066 0.0044 -0.00434 0.01435 -0.01007 0.01435 C -0.01702 0.01435 -0.01927 0.00694 -0.02014 0.00278 L -0.02136 -0.00278 C -0.02222 -0.00718 -0.025 -0.01389 -0.03264 -0.01389 C -0.03733 -0.01389 -0.14132 -0.02709 -0.14132 -0.01945 C -0.14132 -0.01158 -0.02431 0.07778 -0.01962 0.07778 C -0.01198 0.07778 -0.02222 0.00694 -0.02136 0.00278 L -0.02014 -0.00278 C -0.01927 -0.00718 -0.01615 -0.04838 -0.0092 -0.04838 C -0.00347 -0.04838 0.07066 -0.01111 0.07066 -0.00347 Z " pathEditMode="relative" rAng="0" ptsTypes="ffFffffFfff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08" y="180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94 -0.09977 C 0.01597 -0.09977 0.1099 -0.07107 0.1099 -0.0632 C 0.1099 -0.05394 0.01458 0.02616 0.00972 0.02755 L 0.00313 0.02893 C -0.00174 0.03032 -0.0099 0.03403 -0.0099 0.04444 C -0.0099 0.05116 0.04583 0.13472 0.05486 0.13472 C 0.06389 0.13472 0.13785 0.05 0.13785 0.04352 C 0.13785 0.03287 0.01458 0.03032 0.00972 0.02893 L 0.00313 0.02755 C -0.00174 0.02616 -0.03368 0.02361 -0.03368 0.01435 C -0.03368 0.00648 -0.00208 -0.09977 0.00694 -0.09977 Z " pathEditMode="relative" rAng="0" ptsTypes="ffFffffFfff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14" y="1171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875 0.1588 C -0.06077 0.1588 0.06909 0.04144 0.06909 0.03357 C 0.06909 0.02431 0.00729 -0.02685 0.00295 -0.02824 L -0.00295 -0.02963 C -0.0073 -0.03101 -0.05313 -0.03194 -0.05313 -0.04236 C -0.05313 -0.04907 -0.025 -0.14259 -0.01684 -0.14259 C -0.00886 -0.14259 0.17882 0.00949 0.19114 0.00949 C 0.19114 0.01991 0.00729 -0.03101 0.00295 -0.02963 L -0.00295 -0.02824 C -0.0073 -0.02685 -0.04445 -0.01458 -0.04445 -0.00532 C -0.04445 0.00278 -0.07691 0.1588 -0.06875 0.1588 Z " pathEditMode="relative" rAng="0" ptsTypes="ffFffffFfff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87" y="-1506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6 0.0588 C -0.01962 0.0588 0.06198 0.0169 0.06198 0.0088 C 0.06198 -0.00046 0.00729 -0.02685 0.00295 -0.02824 L -0.00295 -0.02963 C -0.00729 -0.03101 -0.1276 -0.07476 -0.1276 -0.08518 C -0.1276 -0.09189 0.0099 -0.07662 0.01806 -0.07662 C 0.02604 -0.07662 0.01476 -0.05185 0.01476 -0.04514 C 0.01476 -0.03472 0.00729 -0.03101 0.00295 -0.02963 L -0.00295 -0.02824 C -0.00729 -0.02685 -0.01458 -0.02338 -0.01458 -0.01412 C -0.01458 -0.00625 -0.03576 0.0588 -0.0276 0.0588 Z " pathEditMode="relative" rAng="0" ptsTypes="ffFffffFfff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1" y="-754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729 -0.13426 C 0.06198 -0.12431 0.10625 -0.01574 0.10139 -0.01158 C 0.09549 -0.00625 -0.01285 0.02338 -0.01615 0.01875 L -0.02031 0.0125 C -0.02413 0.00787 -0.03056 0.00069 -0.03715 0.00648 C -0.04167 0.01018 -0.20191 0.02639 -0.1967 0.03634 C -0.19201 0.04629 -0.01007 0.07546 -0.00573 0.07222 C 0.00087 0.0662 -0.01528 0.02592 -0.01701 0.01944 L -0.01962 0.01157 C -0.02153 0.00555 -0.03733 -0.03125 -0.03108 -0.03635 C -0.03177 -0.04584 -0.06146 -0.12061 -0.0467 -0.13704 C -0.03194 -0.15348 0.03559 -0.13473 0.05729 -0.13426 Z " pathEditMode="relative" rAng="0" ptsTypes="ffFffffFffaf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21" y="9514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27 -0.03959 C -0.02083 -0.04769 -0.02864 -0.04977 -0.03298 -0.04445 C -0.03819 -0.0382 -0.03507 -0.02871 -0.03298 -0.02362 L -0.02951 -0.01713 C -0.02743 -0.01181 0.05764 0.23379 0.05191 0.24051 C 0.04844 0.24537 -0.04479 0.02801 -0.05017 0.02037 C -0.05555 0.01273 -0.08576 -0.20278 -0.09409 -0.21551 C -0.08854 -0.22199 -0.03732 -0.02616 -0.03385 -0.02223 L -0.02882 -0.01806 C -0.02534 -0.01482 0.15087 0.02801 0.15591 0.02199 C 0.16042 0.0162 -0.00989 -0.03172 -0.01527 -0.03959 Z " pathEditMode="relative" rAng="0" ptsTypes="ffFffffFfff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44" y="511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6" presetClass="path" presetSubtype="0" autoRev="1" fill="remove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17 -0.00047 C 0.01771 0.01227 -0.00972 0.1956 -0.00347 0.18032 C 0.00382 0.16203 0.03716 -0.04167 0.02847 -0.05162 L 0.01702 -0.06343 C 0.00816 -0.07292 -0.07291 -0.09838 -0.06458 -0.11898 C -0.05937 -0.13218 0.03073 -0.19815 0.04861 -0.18496 C 0.0665 -0.17246 0.19983 -0.1206 0.19445 -0.10764 C 0.18611 -0.08704 0.04063 -0.04977 0.02969 -0.0544 L 0.01563 -0.06088 C 0.00469 -0.06482 -0.01423 -0.06991 -0.02153 -0.05162 C -0.0276 -0.03634 -0.01823 -0.01343 -0.00017 -0.00047 Z " pathEditMode="relative" rAng="0" ptsTypes="ffFffffFfff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54" y="-93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6" presetClass="path" presetSubtype="0" autoRev="1" fill="remove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88889E-6 -0.00023 C -0.01111 0.02269 -0.11667 0.12431 -0.10573 0.1338 C -0.09271 0.1456 0.02743 0.05324 0.03559 0.04236 L 0.04583 0.02824 C 0.05382 0.01736 0.16562 -0.05023 0.1802 -0.03681 C 0.18958 -0.02847 0.09461 0.05 0.08333 0.07292 C 0.07239 0.09537 0.10347 0.24051 0.09427 0.23241 C 0.07951 0.21944 0.0335 0.05833 0.03767 0.04444 L 0.04375 0.02593 C 0.04774 0.01181 0.10121 -0.12662 0.08819 -0.13819 C 0.07725 -0.14792 0.01128 -0.02292 3.88889E-6 -0.00023 Z " pathEditMode="relative" rAng="0" ptsTypes="ffFffffFfff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46" y="465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6" presetClass="path" presetSubtype="0" autoRev="1" fill="remove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3229 -0.04028 C 0.04271 -0.06389 0.00938 -0.04954 -0.00191 -0.0581 C -0.01528 -0.06898 -0.02951 -0.05139 -0.03733 -0.04028 L -0.04687 -0.025 C -0.05451 -0.01343 -0.0691 0.00324 -0.0842 -0.00857 C -0.09392 -0.0162 -0.09635 -0.04375 -0.08594 -0.06759 C -0.07569 -0.09051 -0.03559 -0.23889 -0.02604 -0.23125 C -0.01094 -0.21921 -0.03559 -0.05625 -0.03941 -0.0419 L -0.0901 0.07546 C -0.09358 0.08981 -0.03368 0.22755 -0.02014 0.23819 C -0.00885 0.24699 0.0217 -0.0169 0.03229 -0.04028 Z " pathEditMode="relative" rAng="0" ptsTypes="ffFffffFfff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0" y="442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6" presetClass="path" presetSubtype="0" autoRev="1" fill="remove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35 -0.00023 C 0.01371 -0.01967 0.01753 -0.0456 0.0085 -0.0574 C -0.00295 -0.07222 -0.01997 -0.05949 -0.02934 -0.05092 L -0.04132 -0.03935 C -0.0507 -0.03078 -0.06771 -0.01828 -0.08021 -0.03495 C -0.08855 -0.04514 -0.17101 -0.12037 -0.15677 -0.13981 C -0.14271 -0.15949 0.00729 -0.23773 0.0151 -0.22777 C 0.02777 -0.21157 -0.025 -0.0662 -0.03108 -0.05347 L -0.03959 -0.0368 C -0.04566 -0.02407 -0.12188 0.01621 -0.11077 0.03079 C -0.10105 0.04306 -0.01459 0.01945 -0.00035 -0.00023 Z " pathEditMode="relative" rAng="0" ptsTypes="ffFffffFfff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35" y="-9722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26" presetClass="path" presetSubtype="0" autoRev="1" fill="remove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17 3.33333E-6 C 0.01024 0.02314 -0.04566 0.17314 -0.03455 0.16412 C -0.02101 0.15324 0.04774 -0.01042 0.04375 -0.02477 L 0.03819 -0.04306 C 0.0342 -0.05741 -0.03368 -0.21297 -0.0184 -0.22523 C -0.00903 -0.23311 0.07378 -0.09283 0.08472 -0.06945 C 0.09531 -0.0463 0.10694 0.21828 0.09757 0.22546 C 0.08246 0.23773 0.05382 -0.01551 0.04618 -0.02616 L 0.03628 -0.04144 C 0.02847 -0.05232 -0.14948 -0.17732 -0.1625 -0.16644 C -0.17379 -0.15695 -0.01094 -0.02315 -0.00017 3.33333E-6 Z " pathEditMode="relative" rAng="0" ptsTypes="ffFffffFfff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3" y="231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26" presetClass="path" presetSubtype="0" autoRev="1" fill="remove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017 -0.00047 C -0.01302 0.0199 -0.0151 0.04652 -0.00538 0.0574 C 0.0066 0.07106 0.02274 0.05648 0.03177 0.04722 L 0.04306 0.03472 C 0.05191 0.025 0.10399 0.04791 0.11736 0.06296 C 0.12569 0.07222 0.08958 0.06412 0.07639 0.08472 C 0.06337 0.10578 -0.03212 0.09907 -0.04063 0.08958 C -0.05365 0.07477 0.02847 0.06296 0.03351 0.0493 L 0.04115 0.03217 C 0.04653 0.01875 -0.00885 -0.0544 -0.02066 -0.0676 C -0.03056 -0.07871 0.01337 -0.02176 0.00017 -0.00047 Z " pathEditMode="relative" rAng="0" ptsTypes="ffFffffFfff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76" y="1389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6" presetClass="path" presetSubtype="0" autoRev="1" fill="remove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1527 -0.03982 C -0.02691 -0.0176 -0.09861 0.07083 -0.08802 0.08055 C -0.07517 0.09236 0.01094 0.01458 0.01962 0.00416 L 0.02987 -0.00996 C 0.03803 -0.02037 0.1757 -0.15672 0.18993 -0.14352 C 0.19914 -0.13473 0.07813 0.01365 0.06632 0.03611 C 0.05504 0.05833 0.00105 0.26504 -0.00816 0.25648 C -0.02222 0.24305 0.01684 0.0199 0.02136 0.00601 L 0.02796 -0.01181 C 0.03212 -0.02593 0.05261 -0.17408 0.03993 -0.18612 C 0.02917 -0.19584 -0.00347 -0.06204 -0.01527 -0.03982 Z " pathEditMode="relative" rAng="0" ptsTypes="ffFffffFfff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45" y="74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6" grpId="0" animBg="1"/>
      <p:bldP spid="16" grpId="1" animBg="1"/>
      <p:bldP spid="17" grpId="0" animBg="1"/>
      <p:bldP spid="17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1691680" y="357301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3347864" y="357301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5004048" y="357301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1691680" y="429309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3347864" y="429309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5004048" y="429309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1691680" y="501317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3347864" y="501317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5004048" y="501317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1674746" y="3540424"/>
            <a:ext cx="4947346" cy="2154692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07504" y="205851"/>
            <a:ext cx="2614818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dirty="0">
                <a:solidFill>
                  <a:prstClr val="black"/>
                </a:solidFill>
              </a:rPr>
              <a:t>２０℃</a:t>
            </a:r>
            <a:endParaRPr lang="en-US" altLang="ja-JP" sz="8000" dirty="0">
              <a:solidFill>
                <a:prstClr val="black"/>
              </a:solidFill>
            </a:endParaRPr>
          </a:p>
          <a:p>
            <a:r>
              <a:rPr lang="ja-JP" altLang="en-US" sz="8000" dirty="0">
                <a:solidFill>
                  <a:prstClr val="black"/>
                </a:solidFill>
              </a:rPr>
              <a:t>金属</a:t>
            </a:r>
          </a:p>
        </p:txBody>
      </p:sp>
    </p:spTree>
    <p:extLst>
      <p:ext uri="{BB962C8B-B14F-4D97-AF65-F5344CB8AC3E}">
        <p14:creationId xmlns:p14="http://schemas.microsoft.com/office/powerpoint/2010/main" val="2960043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autoRev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38889E-6 -3.7037E-7 C 0.00278 -0.00209 0.00174 -0.00093 0.00313 -0.00278 C 0.00435 -0.00185 0.00452 -0.00116 0.00348 0.00023 C 0.00261 -0.00116 0.00226 -0.00162 0.00139 -3.7037E-7 C 0.00122 -0.00093 0.00105 -0.00185 0.00105 -0.00278 C 0.00105 -0.00347 0.00122 -0.00556 0.00139 -0.00486 C 0.00191 -0.00324 0.00174 -0.00139 0.00191 0.00023 C 0.00261 0.00023 0.00348 0.00046 0.00417 -3.7037E-7 C 0.00521 -0.0007 0.0066 -0.00278 0.0066 -0.00278 C 0.0066 -0.00324 0.00643 -0.00417 0.00678 -0.00394 C 0.00712 -0.00371 0.00712 -0.00209 0.00712 -0.00255 C 0.00712 -0.00301 0.00695 -0.00371 0.00678 -0.00417 C 0.00626 -0.00278 0.00573 -0.00023 0.00469 -0.00209 C 0.00348 0.00115 0.00382 -0.00023 0.00313 -0.00278 C 0.00174 -0.00023 0.00296 -0.00162 0.00209 -0.00394 C 0.00191 -0.0044 0.00209 -0.00324 0.00191 -0.00278 C 0.00157 -0.00185 0.00087 -0.0007 0.00053 0.00023 C 0.00018 0.00301 0.00226 0.00208 0.00348 0.00139 C 0.00435 0.00046 0.00539 -0.00047 0.00573 -0.00185 " pathEditMode="relative" ptsTypes="ffffffffffffffffffA">
                                      <p:cBhvr>
                                        <p:cTn id="6" dur="4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-4.81481E-6 C 0.00156 -0.00069 0.00225 -0.00069 0.00399 -0.00046 C 0.00416 0.00116 0.00329 0.00463 0.00399 0.00023 C 0.00364 -0.00208 0.00381 -0.00301 0.0019 -0.00254 C 0.00138 -0.00069 0.00503 0.00185 0.00312 0.00139 C 0.00277 -0.00069 0.00121 -4.81481E-6 -0.00018 0.00023 C -0.00209 0.00185 -0.00035 -0.00092 -5.55556E-6 0.00209 C 0.00086 0.00139 0.00173 0.00093 0.0026 -4.81481E-6 C 0.00242 0.00046 0.00208 0.00185 0.00208 0.00139 C 0.00208 0.00046 0.00208 -0.00046 0.0026 -0.00116 C 0.00294 -0.00162 0.00242 0.00023 0.00242 0.00093 C 0.0019 -0.00139 0.0019 -0.00139 -5.55556E-6 -0.00116 C -0.00087 -0.00023 -0.00087 -0.00069 -5.55556E-6 -4.81481E-6 C 0.00034 0.00093 0.00051 0.00278 0.00138 0.00301 C 0.00173 0.00301 0.00208 0.00232 0.00208 0.00232 L 0.00312 0.00023 " pathEditMode="relative" ptsTypes="ffffffffffffffAA">
                                      <p:cBhvr>
                                        <p:cTn id="8" dur="4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61111E-6 -2.96296E-6 C 0.00313 -0.00417 0.00053 -0.00116 0.0033 -0.00069 C 0.00487 0.00139 0.00573 -0.00023 0.0073 -0.00162 C 0.00799 0.00046 0.00764 0.00069 0.00643 0.00208 C 0.00539 -2.96296E-6 0.00417 0.00023 0.00226 -0.00023 C 0.00244 -0.00069 0.00278 -0.00208 0.00278 -0.00162 C 0.00278 -0.00069 0.00157 0.00208 0.00174 0.00116 C 0.00192 0.00023 0.00226 -0.00069 0.00261 -0.00162 C 0.00261 -0.00231 0.00296 -0.00417 0.00278 -0.00347 C 0.00244 -0.00185 0.00209 0.00116 0.00209 0.00116 C 0.00139 -0.00255 -0.00034 0.00093 0.00278 0.00046 C 0.00348 -0.00162 0.004 0.00023 0.00469 0.00139 C 0.00521 0.00069 0.00573 -0.00069 0.00573 -0.00069 L 0.00383 -0.00208 " pathEditMode="relative" ptsTypes="ffffffffffffAA">
                                      <p:cBhvr>
                                        <p:cTn id="10" dur="4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2.96296E-6 C 0.0026 -0.00162 0.00121 0.00046 0.00295 0.00278 C 0.00312 0.00208 0.00364 -0.00301 0.00416 0.00046 C 0.00451 -0.00162 0.00434 -0.00231 0.00295 -0.00092 C 0.00225 0.00116 0.00173 0.00046 3.88889E-6 -0.00023 C -0.00035 -0.00995 -0.00035 0.00116 3.88889E-6 0.00324 C 0.00017 0.00208 0.00017 -0.00208 0.00139 -2.96296E-6 C 0.00295 -0.00046 0.00243 0.00139 0.00364 -0.00023 C 0.00434 0.00255 0.00364 -0.00023 0.0026 -0.00069 C 0.00225 -0.00347 0.0026 -0.00208 0.00191 -0.00069 C 0.00156 -2.96296E-6 0.00087 0.0007 0.00052 0.00139 C 0.00052 0.00185 0.00069 0.00278 0.00034 0.00278 C 3.88889E-6 0.00278 3.88889E-6 0.00185 3.88889E-6 0.00139 C 3.88889E-6 0.00093 0.00017 0.00208 0.00034 0.00255 C 0.00104 0.00116 0.00139 -0.00046 0.00191 -0.00208 C 0.0033 0.00046 0.00278 -0.00069 0.00364 0.00139 C 0.00399 0.00046 0.00382 0.00023 0.00416 0.0007 " pathEditMode="relative" ptsTypes="ffffffffffffffffA">
                                      <p:cBhvr>
                                        <p:cTn id="12" dur="4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7.40741E-7 C 0.00017 -0.00046 0.00069 -0.00185 0.00052 -0.00139 C 0.00035 -0.00093 0.00017 -0.00046 -1.94444E-6 -7.40741E-7 C -0.00122 -0.0007 -0.00104 -0.00185 -0.00208 -0.00093 C -0.00226 -0.00046 -0.00295 0.00208 -0.00208 0.00255 C -0.00122 0.00301 -0.00104 -7.40741E-7 -1.94444E-6 -0.00023 C 0.00278 -0.00486 0.00208 -0.00162 0.00382 -7.40741E-7 C 0.00399 -0.00023 0.00451 -0.00116 0.00434 -0.00093 C 0.00365 -0.00023 0.0026 0.00139 0.0026 0.00139 C 0.00226 0.00092 0.00122 -7.40741E-7 0.00104 -0.0007 C 0.00087 -0.00116 0.00122 -0.00255 0.00122 -0.00208 C 0.00122 -0.00023 0.00122 0.00231 -0.00035 0.00278 C -0.00052 0.00208 -0.00139 -7.40741E-7 -1.94444E-6 -7.40741E-7 Z " pathEditMode="relative" ptsTypes="fffffffffffff">
                                      <p:cBhvr>
                                        <p:cTn id="14" dur="4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-3.7037E-7 C 0.00035 -0.00208 -0.00017 -3.7037E-7 0.00209 0.00069 C 0.00279 -0.00046 0.00313 -0.00232 0.00157 -0.00139 C 0.00035 0.00069 0.00157 -0.00093 0.00053 -0.00394 C 0.00018 -0.00463 6.94444E-6 -0.00255 -0.00034 -0.00185 C -0.00069 0.00139 6.94444E-6 -0.00255 -0.00051 -0.00394 C -0.00086 -0.00301 -0.00294 0.00324 -0.00156 0.00069 C -0.00017 0.00208 0.00018 0.00231 0.00157 0.00069 C 0.00261 0.00254 0.004 -0.00093 0.00313 -0.00046 " pathEditMode="relative" ptsTypes="ffffffffA">
                                      <p:cBhvr>
                                        <p:cTn id="16" dur="4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3.33333E-6 C 0.00226 0.00046 0.00122 0.00301 0.0033 -0.0007 C 0.00435 0.00254 0.00364 0.00278 0.00487 0.00092 C 0.00383 -0.00047 0.00364 0.00069 0.00278 -0.0007 C 0.00296 -0.00162 0.00313 -0.00255 0.00313 -0.00347 C 0.00313 -0.00417 0.00278 -0.00209 0.00278 -0.00139 C 0.00261 -0.0007 0.00261 0.00023 0.00261 0.00092 C 0.00174 -0.00116 0.00244 -0.00278 0.00122 0.00023 C 0.0007 0.0037 0.00139 -0.00093 -0.00052 0.00208 C -0.00034 0.00139 -0.00034 -0.00023 5.83333E-6 0.00023 C 0.00035 0.00069 -0.00017 0.00162 -0.00034 0.00231 C -0.00034 0.00278 -0.00086 0.0037 -0.00052 0.00347 C 0.00018 0.00324 0.00122 0.00162 0.00122 0.00162 C 0.00209 0.00301 0.00174 0.0044 0.00313 0.0037 C 0.00383 0.00231 0.004 0.00069 0.00469 -0.0007 C 0.00469 3.33333E-6 0.00521 0.00092 0.00487 0.00139 C 0.00417 0.00208 0.00226 0.00208 0.00226 0.00208 " pathEditMode="relative" ptsTypes="ffffffffffffffffA">
                                      <p:cBhvr>
                                        <p:cTn id="18" dur="4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07407E-6 C 0.00121 -0.00116 0.00139 0.00092 0.00208 -0.00093 C 0.00295 0.00092 0.00347 0.00069 0.00434 -0.00093 C 0.00399 0.00208 0.00295 -0.00116 0.00226 -0.00232 C 0.00208 -0.00301 0.00191 -0.00602 0.00069 -0.00232 C 0.00035 -0.00139 0.00139 -0.00023 0.00156 0.00069 C 0.00191 -0.00186 0.00191 0.00023 0.00278 0.00115 C 0.00399 -0.00047 0.00382 -0.00186 0.00469 0.00069 C 0.00503 0.00347 0.00746 -0.00139 0.00486 -0.00023 C 0.00469 -0.00116 0.00451 -0.00463 0.00416 -0.00139 C 0.00347 -0.00324 0.00295 -0.00162 0.0026 -0.00023 " pathEditMode="relative" ptsTypes="ffffffffffA">
                                      <p:cBhvr>
                                        <p:cTn id="20" dur="4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07407E-6 C -0.00052 -0.00209 -0.00104 -0.00556 0.00052 -0.00139 C 0.00417 -0.00371 0.00156 -0.00209 0.00417 -0.00139 C 0.00434 0.00069 0.00399 0.00231 0.00573 0.00185 C 0.00643 -0.00047 0.00677 -0.00255 0.00469 -0.00348 C 0.00278 -0.00139 0.00295 -0.00162 0.00208 -0.0051 C 0.00122 -0.0044 0.0007 -0.00417 0.0007 -0.00278 C 0.0007 -0.00116 0.00208 0.00139 0.00208 0.00139 C 0.00261 0.00023 0.00295 -0.00255 0.00365 -0.0007 C 0.00469 -0.00394 0.00347 -0.00348 0.00226 -0.00139 C 0.00226 -0.00278 0.00243 -0.00417 0.00208 -0.00556 C 0.00191 -0.00625 0.00122 0.00115 0.00313 -0.00139 " pathEditMode="relative" ptsTypes="fffffffffffA">
                                      <p:cBhvr>
                                        <p:cTn id="22" dur="4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1691680" y="357301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3347864" y="357301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5004048" y="357301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1691680" y="429309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3347864" y="429309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5004048" y="429309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1691680" y="501317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3347864" y="501317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5004048" y="501317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1636606" y="3516438"/>
            <a:ext cx="5002420" cy="2178678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1666279" y="3531957"/>
            <a:ext cx="4947346" cy="2154692"/>
          </a:xfrm>
          <a:prstGeom prst="rect">
            <a:avLst/>
          </a:prstGeom>
          <a:noFill/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07504" y="205851"/>
            <a:ext cx="3316934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dirty="0">
                <a:solidFill>
                  <a:prstClr val="black"/>
                </a:solidFill>
              </a:rPr>
              <a:t>１００℃</a:t>
            </a:r>
            <a:endParaRPr lang="en-US" altLang="ja-JP" sz="8000" dirty="0">
              <a:solidFill>
                <a:prstClr val="black"/>
              </a:solidFill>
            </a:endParaRPr>
          </a:p>
          <a:p>
            <a:r>
              <a:rPr lang="ja-JP" altLang="en-US" sz="8000" dirty="0">
                <a:solidFill>
                  <a:prstClr val="black"/>
                </a:solidFill>
              </a:rPr>
              <a:t>金属</a:t>
            </a:r>
          </a:p>
        </p:txBody>
      </p:sp>
      <p:grpSp>
        <p:nvGrpSpPr>
          <p:cNvPr id="22" name="グループ化 21"/>
          <p:cNvGrpSpPr/>
          <p:nvPr/>
        </p:nvGrpSpPr>
        <p:grpSpPr>
          <a:xfrm>
            <a:off x="5053126" y="6093296"/>
            <a:ext cx="3611424" cy="529456"/>
            <a:chOff x="5053126" y="6217096"/>
            <a:chExt cx="3611424" cy="529456"/>
          </a:xfrm>
        </p:grpSpPr>
        <p:sp>
          <p:nvSpPr>
            <p:cNvPr id="23" name="正方形/長方形 22"/>
            <p:cNvSpPr/>
            <p:nvPr/>
          </p:nvSpPr>
          <p:spPr>
            <a:xfrm>
              <a:off x="5053126" y="6217096"/>
              <a:ext cx="961505" cy="529456"/>
            </a:xfrm>
            <a:prstGeom prst="rect">
              <a:avLst/>
            </a:prstGeom>
            <a:noFill/>
            <a:ln>
              <a:prstDash val="sysDot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6025686" y="6250991"/>
              <a:ext cx="26388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2400" b="1" dirty="0">
                  <a:solidFill>
                    <a:prstClr val="black"/>
                  </a:solidFill>
                </a:rPr>
                <a:t>２０℃のときの体積</a:t>
              </a:r>
              <a:endParaRPr lang="en-US" altLang="ja-JP" sz="2400" b="1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3229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utoRev="1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96296E-6 C -3.88889E-6 -0.00278 -0.00069 -0.00533 -0.00191 -0.00533 C -0.00312 -0.00533 -0.00364 -0.00255 -0.00364 -0.00093 L -0.00399 0.00115 C -0.00416 0.00277 -0.00468 0.00532 -0.00607 0.00532 C -0.00711 0.00532 -0.00816 0.00301 -0.00833 2.96296E-6 C -0.00816 -0.00278 -0.00711 -0.00533 -0.00607 -0.00533 C -0.00468 -0.00533 -0.00416 -0.00255 -0.00399 -0.00093 L -0.00364 0.00115 C -0.00364 0.00277 -0.00312 0.00532 -0.00173 0.00532 C -0.00069 0.00532 -3.88889E-6 0.00301 -3.88889E-6 2.96296E-6 Z " pathEditMode="relative" rAng="10800000" ptsTypes="ffFffffFfff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7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6" presetClass="path" presetSubtype="0" autoRev="1" fill="remove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1.11111E-6 4.44444E-6 C 0.00156 0.00208 0.00347 0.00324 0.00452 0.00185 C 0.00573 0.00046 0.00452 -0.00232 0.00382 -0.00371 L 0.00295 -0.00556 C 0.00226 -0.00695 0.00139 -0.0095 0.00278 -0.01112 C 0.00347 -0.01227 0.00573 -0.01181 0.00747 -0.0095 C 0.00886 -0.00741 0.0092 -0.00417 0.00833 -0.00325 C 0.00712 -0.00139 0.00504 -0.00301 0.00417 -0.00394 L 0.00261 -0.00533 C 0.00174 -0.00625 -0.00017 -0.00741 -0.00121 -0.00602 C -0.00226 -0.00487 -0.00173 -0.00255 -1.11111E-6 4.44444E-6 Z " pathEditMode="relative" rAng="-2643648" ptsTypes="ffFffffFfff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-46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96296E-6 C -0.00121 -0.00255 -0.00295 -0.00394 -0.00364 -0.00324 C -0.00486 -0.00255 -0.00399 0.00023 -0.00347 0.00185 L -0.00295 0.00393 C -0.00226 0.00532 -0.00191 0.00764 -0.00312 0.00879 C -0.00382 0.00926 -0.00573 0.0081 -0.00677 0.00578 C -0.00816 0.00324 -0.00816 0.00023 -0.00729 -0.00023 C -0.00607 -0.00139 -0.00451 0.00069 -0.00382 0.00208 L -0.00278 0.00347 C -0.00191 0.00509 -0.00069 0.00671 0.00052 0.00578 C 0.00139 0.00509 0.00104 0.00254 -1.38889E-6 2.96296E-6 Z " pathEditMode="relative" rAng="8909744" ptsTypes="ffFffffFfff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" y="27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6" presetClass="path" presetSubtype="0" autoRev="1" fill="remove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00312 -0.00093 C 0.00069 -0.00047 -0.00104 0.00092 -0.00104 0.00231 C -0.0007 0.00393 0.00139 0.00393 0.00278 0.00393 L 0.00451 0.00393 C 0.0059 0.0037 0.00798 0.00393 0.00816 0.00578 C 0.00833 0.00694 0.0066 0.00879 0.00416 0.00926 C 0.00173 0.00972 -0.00018 0.00879 -0.00035 0.00764 C -0.00052 0.00555 0.00139 0.00463 0.00278 0.0044 L 0.00451 0.00347 C 0.00573 0.00301 0.00781 0.00208 0.00764 0.00046 C 0.00746 -0.00093 0.00555 -0.00139 0.00312 -0.00093 Z " pathEditMode="relative" rAng="4887969" ptsTypes="ffFffffFfff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50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2 0.01365 C 0.00261 0.0162 0.00452 0.01782 0.00539 0.01666 C 0.0066 0.01574 0.00573 0.01273 0.00521 0.01134 L 0.00434 0.00926 C 0.00365 0.00764 0.00296 0.00509 0.00434 0.0037 C 0.00504 0.00301 0.00712 0.00393 0.00851 0.00625 C 0.0099 0.00902 0.01007 0.01203 0.00921 0.01273 C 0.00816 0.01412 0.00625 0.01227 0.00539 0.01111 L 0.00417 0.00949 C 0.00313 0.0081 0.00174 0.00648 0.00035 0.0074 C -0.00069 0.00833 -0.00017 0.01111 0.00122 0.01365 Z " pathEditMode="relative" rAng="-2171592" ptsTypes="ffFffffFfff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-34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6" presetClass="path" presetSubtype="0" autoRev="1" fill="remove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01285 0.0074 C 0.01459 0.00416 0.01546 0.00092 0.01459 2.96296E-6 C 0.01372 -0.00093 0.01164 0.00208 0.01059 0.0037 L 0.00886 0.00625 C 0.00799 0.0081 0.00608 0.01041 0.00504 0.00926 C 0.00434 0.00856 0.00469 0.00532 0.0066 0.00185 C 0.00816 -0.00139 0.01059 -0.00348 0.01129 -0.00301 C 0.0125 -0.00185 0.01112 0.00185 0.01025 0.00347 L 0.00921 0.00648 C 0.00834 0.00856 0.0073 0.01134 0.00834 0.01227 C 0.00921 0.01319 0.01094 0.01111 0.01285 0.0074 Z " pathEditMode="relative" rAng="12866340" ptsTypes="ffFffffFfff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3" y="-27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0.00301 C -0.00121 0.00533 -0.00173 0.0081 -0.00069 0.00903 C 0.00052 0.01042 0.00209 0.00857 0.00313 0.00741 L 0.00434 0.00602 C 0.00504 0.00509 0.0066 0.0037 0.00799 0.00509 C 0.00868 0.00602 0.00886 0.0088 0.00764 0.01111 C 0.00625 0.0132 0.004 0.01412 0.00313 0.0132 C 0.00191 0.01158 0.00278 0.00903 0.0033 0.00764 L 0.004 0.00579 C 0.00452 0.00463 0.00539 0.00255 0.004 0.00093 C 0.00296 -1.11111E-6 0.00139 0.00093 -3.88889E-6 0.00301 Z " pathEditMode="relative" rAng="2305084" ptsTypes="ffFffffFfff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41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6" presetClass="path" presetSubtype="0" autoRev="1" fill="remove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2.77778E-7 -3.7037E-6 C 0.00035 -0.00277 0.00174 -0.00463 0.0026 -0.00439 C 0.00434 -0.00393 0.00469 -0.00115 0.00434 0.00024 L 0.00434 0.00255 C 0.00417 0.00394 0.00434 0.00649 0.00608 0.00718 C 0.00712 0.00741 0.00885 0.00556 0.0092 0.00278 C 0.00972 0.00024 0.00868 -0.00231 0.00781 -0.00277 C 0.00608 -0.00347 0.00503 -0.00092 0.00469 0.00024 L 0.00399 0.00232 C 0.00365 0.00371 0.0026 0.00602 0.00122 0.00556 C 2.77778E-7 0.0051 -0.00052 0.00278 2.77778E-7 -3.7037E-6 Z " pathEditMode="relative" rAng="784872" ptsTypes="ffFffffFfff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1" y="139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C -0.00104 0.00277 -0.00104 0.00555 -0.00035 0.00601 C 0.00087 0.00694 0.00243 0.00509 0.00295 0.00347 L 0.00434 0.00162 C 0.00486 0.00023 0.00625 -0.00186 0.00764 -0.0007 C 0.00833 -0.00024 0.00851 0.00277 0.00746 0.00532 C 0.0066 0.00787 0.00451 0.00995 0.00365 0.00879 C 0.00208 0.00833 0.00295 0.00509 0.0033 0.0037 L 0.00382 0.00138 C 0.00434 4.81481E-6 0.00486 -0.00278 0.00347 -0.00371 C 0.00243 -0.00417 0.00104 -0.00255 5.55556E-7 4.81481E-6 Z " pathEditMode="relative" rAng="1635320" ptsTypes="ffFffffFfff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278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6" presetClass="path" presetSubtype="0" autoRev="1" fill="remove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1.66667E-6 2.96296E-6 C 0.00208 0.00069 0.00417 0.00046 0.00434 -0.00093 C 0.00469 -0.00232 0.00278 -0.00348 0.00156 -0.00417 L 1.66667E-6 -0.00533 C -0.00122 -0.00556 -0.00278 -0.00695 -0.00243 -0.0088 C -0.00226 -0.00996 -0.00035 -0.01065 0.00208 -0.00973 C 0.00417 -0.00903 0.00555 -0.00718 0.00538 -0.00602 C 0.00503 -0.00417 0.00312 -0.00417 0.00173 -0.00463 L 0.00017 -0.00486 C -0.00122 -0.00486 -0.00313 -0.0051 -0.00347 -0.00348 C -0.00382 -0.00232 -0.00226 -0.0007 1.66667E-6 2.96296E-6 Z " pathEditMode="relative" rAng="-4519417" ptsTypes="ffFffffFfff">
                                      <p:cBhvr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48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0.00301 C -0.00035 0.00718 -5.55556E-7 0.01065 0.00104 0.01065 C 0.00226 0.01112 0.00313 0.00741 0.00347 0.0051 L 0.00399 0.00209 C 0.00434 -0.00023 0.00521 -0.00347 0.0066 -0.00324 C 0.00747 -0.003 0.00816 0.00024 0.00781 0.0044 C 0.00729 0.00857 0.0059 0.01181 0.00504 0.01158 C 0.00382 0.01135 0.00365 0.00741 0.00365 0.0051 L 0.00382 0.00209 C 0.00382 -0.00023 0.00365 -0.0037 0.00243 -0.00393 C 0.00139 -0.00416 0.00052 -0.00115 -5.55556E-7 0.00301 Z " pathEditMode="relative" rAng="461763" ptsTypes="ffFffffFfff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2" y="69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26" presetClass="path" presetSubtype="0" autoRev="1" fill="remove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1.38889E-6 1.48148E-6 C -0.00191 0.00301 -0.00313 0.00694 -0.00226 0.0081 C -0.00104 0.00926 0.00139 0.00648 0.00278 0.00463 L 0.00469 0.00231 C 0.0059 0.00069 0.00798 -0.00185 0.00937 -0.00023 C 0.01024 0.00069 0.00972 0.00417 0.00746 0.0081 C 0.00538 0.01134 0.00243 0.01319 0.00173 0.01227 C 0.00035 0.01088 0.00191 0.00717 0.00295 0.00509 L 0.00434 0.00208 C 0.00538 1.48148E-6 0.0066 -0.00347 0.00555 -0.0044 C 0.00451 -0.00556 0.00226 -0.00371 1.38889E-6 1.48148E-6 Z " pathEditMode="relative" rAng="2357365" ptsTypes="ffFffffFfff">
                                      <p:cBhvr>
                                        <p:cTn id="2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39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22222E-6 C 0.00191 -0.00162 0.00312 -0.00347 0.00243 -0.00486 C 0.00191 -0.00602 -0.00018 -0.00509 -0.00122 -0.0044 L -0.00295 -0.0037 C -0.00382 -0.00278 -0.00573 -0.00208 -0.00677 -0.0037 C -0.00712 -0.00486 -0.00625 -0.00741 -0.00434 -0.00903 C -0.00243 -0.01065 -0.00035 -0.01065 0.00017 -0.00972 C 0.00104 -0.00787 -0.00052 -0.00578 -0.00139 -0.00463 L -0.00261 -0.00347 C -0.00347 -0.00231 -0.00504 -0.00046 -0.00417 0.00093 C -0.00365 0.00209 -0.00174 0.00162 1.94444E-6 -2.22222E-6 Z " pathEditMode="relative" rAng="14230288" ptsTypes="ffFffffFfff">
                                      <p:cBhvr>
                                        <p:cTn id="3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44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6" presetClass="path" presetSubtype="0" autoRev="1" fill="remove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00035 0.00116 C -0.00035 -0.00208 -0.00104 -0.00532 -0.00208 -0.00532 C -0.0033 -0.00532 -0.00382 -0.00185 -0.00399 -7.40741E-7 L -0.00417 0.00278 C -0.00434 0.00486 -0.00486 0.00764 -0.00625 0.00764 C -0.00712 0.00764 -0.00816 0.00509 -0.00816 0.00116 C -0.00816 -0.00208 -0.00712 -0.00532 -0.00625 -0.00532 C -0.00486 -0.00532 -0.00434 -0.00185 -0.00417 -7.40741E-7 L -0.00399 0.00278 C -0.00382 0.00486 -0.0033 0.00764 -0.00208 0.00764 C -0.00104 0.00764 -0.00035 0.00509 -0.00035 0.00116 Z " pathEditMode="relative" rAng="10800000" ptsTypes="ffFffffFfff">
                                      <p:cBhvr>
                                        <p:cTn id="3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2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3 0.00278 C 0.0033 0.00532 0.00521 0.00648 0.0059 0.00579 C 0.00712 0.00463 0.00607 0.00185 0.00555 0.00046 L 0.00451 -0.00162 C 0.00382 -0.00301 0.00312 -0.00532 0.00451 -0.00694 C 0.00503 -0.00764 0.00729 -0.00694 0.0085 -0.0044 C 0.01007 -0.00185 0.01024 0.00116 0.00989 0.00208 C 0.00868 0.00347 0.00642 0.00139 0.0059 -7.40741E-7 L 0.00451 -0.00116 C 0.0033 -0.00278 0.00191 -0.00417 0.00069 -0.00301 C -0.00018 -0.00185 0.00035 0.00046 0.00173 0.00278 Z " pathEditMode="relative" rAng="-2323059" ptsTypes="ffFffffFfff">
                                      <p:cBhvr>
                                        <p:cTn id="3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-32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26" presetClass="path" presetSubtype="0" autoRev="1" fill="remove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01198 0.0081 C 0.01389 0.00532 0.0151 0.00185 0.01406 0.00046 C 0.01285 -0.00093 0.01059 0.00162 0.0092 0.00324 L 0.00729 0.00509 C 0.00625 0.00671 0.00399 0.00857 0.0026 0.00695 C 0.00191 0.00602 0.00225 0.00255 0.00451 -0.00069 C 0.0066 -0.00347 0.00937 -0.00532 0.01024 -0.00417 C 0.01146 -0.00255 0.01007 0.00093 0.00885 0.00278 L 0.00764 0.00532 C 0.0066 0.00718 0.00538 0.01019 0.00642 0.01157 C 0.00746 0.01273 0.00972 0.01157 0.01198 0.0081 Z " pathEditMode="relative" rAng="13331067" ptsTypes="ffFffffFfff">
                                      <p:cBhvr>
                                        <p:cTn id="3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2" y="-44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48148E-6 C -0.00018 -0.0044 -0.00104 -0.0081 -0.00226 -0.0081 C -0.0033 -0.0081 -0.00365 -0.00371 -0.00365 -0.00139 L -0.00365 0.00185 C -0.00382 0.0044 -0.00417 0.00787 -0.00556 0.0081 C -0.00643 0.0081 -0.00764 0.00486 -0.00782 0.00046 C -0.00816 -0.00371 -0.00712 -0.00741 -0.00625 -0.00764 C -0.00486 -0.00787 -0.00417 -0.00371 -0.004 -0.00139 L -0.00348 0.00185 C -0.0033 0.0044 -0.00261 0.00787 -0.00139 0.00764 C -0.00035 0.00764 0.00017 0.00417 3.33333E-6 1.48148E-6 Z " pathEditMode="relative" rAng="10578953" ptsTypes="ffFffffFfff">
                                      <p:cBhvr>
                                        <p:cTn id="3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6" presetClass="path" presetSubtype="0" autoRev="1" fill="remove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00035 0.00023 C 0.00191 0.00046 0.00382 -0.0007 0.00399 -0.00255 C 0.00416 -0.00486 0.00208 -0.00625 0.00139 -0.00648 L -0.00052 -0.00764 C -0.00174 -0.00764 -0.00348 -0.00926 -0.0033 -0.01204 C -0.00313 -0.01343 -0.00122 -0.01551 0.00104 -0.01528 C 0.0033 -0.01482 0.00486 -0.01227 0.00468 -0.01065 C 0.00434 -0.00787 0.00225 -0.00718 0.00121 -0.00718 L -0.00052 -0.00695 C -0.00139 -0.00671 -0.00382 -0.00625 -0.00382 -0.00394 C -0.004 -0.00185 -0.00243 -0.00023 -0.00035 0.00023 Z " pathEditMode="relative" rAng="-5002050" ptsTypes="ffFffffFfff">
                                      <p:cBhvr>
                                        <p:cTn id="4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1691680" y="357301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3347864" y="357301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5004048" y="357301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1691680" y="429309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3347864" y="429309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5004048" y="429309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1691680" y="501317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3347864" y="501317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5004048" y="501317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1628139" y="3501008"/>
            <a:ext cx="5073269" cy="2232248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1683213" y="3548891"/>
            <a:ext cx="4947346" cy="2154692"/>
          </a:xfrm>
          <a:prstGeom prst="rect">
            <a:avLst/>
          </a:prstGeom>
          <a:noFill/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07504" y="205851"/>
            <a:ext cx="3316934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dirty="0">
                <a:solidFill>
                  <a:prstClr val="black"/>
                </a:solidFill>
              </a:rPr>
              <a:t>３００℃</a:t>
            </a:r>
            <a:endParaRPr lang="en-US" altLang="ja-JP" sz="8000" dirty="0">
              <a:solidFill>
                <a:prstClr val="black"/>
              </a:solidFill>
            </a:endParaRPr>
          </a:p>
          <a:p>
            <a:r>
              <a:rPr lang="ja-JP" altLang="en-US" sz="8000" dirty="0">
                <a:solidFill>
                  <a:prstClr val="black"/>
                </a:solidFill>
              </a:rPr>
              <a:t>金属</a:t>
            </a:r>
          </a:p>
        </p:txBody>
      </p:sp>
      <p:grpSp>
        <p:nvGrpSpPr>
          <p:cNvPr id="3" name="グループ化 2"/>
          <p:cNvGrpSpPr/>
          <p:nvPr/>
        </p:nvGrpSpPr>
        <p:grpSpPr>
          <a:xfrm>
            <a:off x="5053126" y="6093296"/>
            <a:ext cx="3611424" cy="529456"/>
            <a:chOff x="5053126" y="6217096"/>
            <a:chExt cx="3611424" cy="529456"/>
          </a:xfrm>
        </p:grpSpPr>
        <p:sp>
          <p:nvSpPr>
            <p:cNvPr id="19" name="正方形/長方形 18"/>
            <p:cNvSpPr/>
            <p:nvPr/>
          </p:nvSpPr>
          <p:spPr>
            <a:xfrm>
              <a:off x="5053126" y="6217096"/>
              <a:ext cx="961505" cy="529456"/>
            </a:xfrm>
            <a:prstGeom prst="rect">
              <a:avLst/>
            </a:prstGeom>
            <a:noFill/>
            <a:ln>
              <a:prstDash val="sysDot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6025686" y="6250991"/>
              <a:ext cx="26388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2400" b="1" dirty="0">
                  <a:solidFill>
                    <a:prstClr val="black"/>
                  </a:solidFill>
                </a:rPr>
                <a:t>２０℃のときの体積</a:t>
              </a:r>
              <a:endParaRPr lang="en-US" altLang="ja-JP" sz="2400" b="1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2560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utoRev="1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11 0.00324 C 0.01511 -0.00139 0.01372 -0.00533 0.01146 -0.00533 C 0.00903 -0.00533 0.00816 -0.00093 0.00799 0.00162 L 0.00747 0.00509 C 0.00729 0.00764 0.00625 0.01157 0.00347 0.01157 C 0.00174 0.01157 -0.00035 0.00787 -0.00052 0.00324 C -0.00035 -0.00139 0.00174 -0.00533 0.00347 -0.00533 C 0.00625 -0.00533 0.00729 -0.00093 0.00747 0.00162 L 0.00799 0.00509 C 0.00816 0.00764 0.0092 0.0118 0.01163 0.01157 C 0.01354 0.01157 0.01511 0.00787 0.01511 0.00324 Z " pathEditMode="relative" rAng="10800000" ptsTypes="ffFffffFfff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1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6" presetClass="path" presetSubtype="0" autoRev="1" fill="remove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1.66667E-6 0.00301 C 0.00278 0.00695 0.00625 0.0088 0.00781 0.00695 C 0.00955 0.00463 0.00746 0.00024 0.00607 -0.00231 L 0.00434 -0.00578 C 0.00295 -0.0081 0.00121 -0.0125 0.0033 -0.01504 C 0.00451 -0.01666 0.00816 -0.01551 0.01111 -0.01134 C 0.01389 -0.00764 0.01493 -0.00231 0.01354 -0.00069 C 0.01163 0.00186 0.00816 -0.00092 0.0066 -0.00277 L 0.00399 -0.00532 C 0.00208 -0.00717 -0.00087 -0.00972 -0.00261 -0.0074 C -0.00417 -0.00555 -0.00313 -0.00115 1.66667E-6 0.00301 Z " pathEditMode="relative" rAng="-2643648" ptsTypes="ffFffffFfff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6" y="-71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41 -0.00255 C 0.01267 -0.00648 0.00972 -0.00857 0.00798 -0.00718 C 0.0059 -0.00556 0.00694 -0.00116 0.00764 0.00115 L 0.0085 0.00463 C 0.00937 0.00694 0.01007 0.01088 0.00764 0.01296 C 0.00625 0.01412 0.00295 0.0125 0.00121 0.00856 C -0.0007 0.00463 -0.00035 -0.00023 0.00104 -0.00139 C 0.00347 -0.00348 0.00607 -0.00047 0.00712 0.00162 L 0.00903 0.00416 C 0.01024 0.00625 0.0125 0.00879 0.01458 0.00717 C 0.01649 0.00578 0.01632 0.00139 0.01441 -0.00255 Z " pathEditMode="relative" rAng="8909744" ptsTypes="ffFffffFfff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0" y="55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6" presetClass="path" presetSubtype="0" autoRev="1" fill="remove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2.5E-6 -1.11111E-6 C -0.00382 0.0007 -0.00712 0.00347 -0.00677 0.00625 C -0.00642 0.00949 -0.0026 0.00972 -0.00017 0.00972 L 0.00295 0.00995 C 0.00521 0.00972 0.00886 0.01042 0.0092 0.01389 C 0.00938 0.0162 0.0066 0.01968 0.00243 0.02037 C -0.00156 0.0213 -0.00538 0.01921 -0.00555 0.0169 C -0.00607 0.01296 -0.00243 0.01111 -0.00017 0.01042 L 0.00278 0.00926 C 0.00504 0.00833 0.00834 0.00648 0.00799 0.00324 C 0.00764 0.00046 0.00434 -0.00092 -2.5E-6 -1.11111E-6 Z " pathEditMode="relative" rAng="4887969" ptsTypes="ffFffffFfff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101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0.0118 C 0.00243 0.01551 0.00539 0.01736 0.00712 0.01574 C 0.00903 0.01389 0.00782 0.00949 0.00695 0.00717 L 0.00573 0.00416 C 0.00487 0.00185 0.00382 -0.00209 0.00625 -0.0044 C 0.00747 -0.00579 0.01077 -0.0044 0.01285 -0.0007 C 0.01493 0.00324 0.01493 0.00787 0.01355 0.00926 C 0.01146 0.01157 0.00851 0.00879 0.0073 0.00694 L 0.00539 0.0044 C 0.004 0.00277 0.00157 0.00023 -0.00052 0.00208 C -0.00225 0.00347 -0.00173 0.00787 0.00035 0.0118 Z " pathEditMode="relative" rAng="-2171592" ptsTypes="ffFffffFfff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5" y="-625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6" presetClass="path" presetSubtype="0" autoRev="1" fill="remove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01424 0.00578 C 0.0165 0.00139 0.01719 -0.00348 0.01546 -0.0051 C 0.01355 -0.00695 0.01059 -0.00324 0.00903 -0.00116 L 0.00678 0.00185 C 0.00539 0.00416 0.00261 0.0074 0.00035 0.00509 C -0.00121 0.00393 -0.00104 -0.00116 0.00139 -0.00579 C 0.00365 -0.01019 0.0073 -0.0125 0.00868 -0.01111 C 0.01112 -0.00903 0.00973 -0.00417 0.00868 -0.00162 L 0.0073 0.00231 C 0.00625 0.00509 0.00504 0.00949 0.00695 0.01134 C 0.00868 0.01296 0.01181 0.01065 0.01424 0.00578 Z " pathEditMode="relative" rAng="12866340" ptsTypes="ffFffffFfff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2" y="-579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07407E-6 C -0.00226 0.0037 -0.00278 0.0081 -0.00122 0.00972 C 0.00069 0.0118 0.00347 0.00902 0.00486 0.0074 L 0.00694 0.00509 C 0.00833 0.00324 0.01094 0.00092 0.01302 0.00324 C 0.01441 0.00463 0.01441 0.00926 0.01215 0.01296 C 0.01007 0.01666 0.00659 0.01782 0.00521 0.01643 C 0.00312 0.01412 0.00434 0.00995 0.00538 0.00763 L 0.00659 0.00463 C 0.00746 0.00231 0.00868 -0.00139 0.00677 -0.00348 C 0.00503 -0.00533 0.00208 -0.00371 2.5E-6 4.07407E-6 Z " pathEditMode="relative" rAng="2305084" ptsTypes="ffFffffFfff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8" y="648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6" presetClass="path" presetSubtype="0" autoRev="1" fill="remove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2.5E-6 0.00301 C -0.00243 0.00694 -0.00347 0.01203 -0.00191 0.01365 C 2.5E-6 0.01574 0.00312 0.0125 0.00486 0.01041 L 0.00712 0.00764 C 0.00868 0.00555 0.0118 0.00278 0.01389 0.00509 C 0.01528 0.00671 0.01493 0.01157 0.01215 0.01597 C 0.00955 0.02014 0.00573 0.02199 0.00451 0.0206 C 0.00225 0.01828 0.00382 0.01342 0.00521 0.01088 L 0.00677 0.00717 C 0.00798 0.00463 0.00937 0.00023 0.00764 -0.00162 C 0.0059 -0.00347 0.00278 -0.00162 2.5E-6 0.00301 Z " pathEditMode="relative" rAng="2357365" ptsTypes="ffFffffFfff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8" y="64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7037E-6 C -0.00157 0.00416 -0.00157 0.00856 0.00034 0.00995 C 0.00243 0.01134 0.00468 0.0081 0.0059 0.00601 L 0.00763 0.00324 C 0.00868 0.00115 0.01093 -0.00186 0.01336 3.7037E-6 C 0.01493 0.00092 0.01545 0.00555 0.01388 0.00972 C 0.01232 0.01365 0.00902 0.01597 0.00763 0.01481 C 0.00503 0.01319 0.00573 0.00856 0.00642 0.00625 L 0.00711 0.00301 C 0.00763 0.00046 0.00833 -0.00371 0.00607 -0.0051 C 0.00416 -0.00625 0.00156 -0.00394 4.16667E-6 3.7037E-6 Z " pathEditMode="relative" rAng="1635320" ptsTypes="ffFffffFfff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4" y="48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6" presetClass="path" presetSubtype="0" autoRev="1" fill="remove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5.55556E-7 0.00301 C 0.00382 0.00417 0.00764 0.00348 0.00816 0.0007 C 0.00868 -0.00231 0.00521 -0.00486 0.00313 -0.00601 L 0.00017 -0.00787 C -0.00191 -0.00879 -0.00503 -0.01134 -0.00434 -0.01481 C -0.00382 -0.01713 -0.00035 -0.01875 0.00382 -0.01736 C 0.00781 -0.01597 0.01059 -0.01203 0.01007 -0.00972 C 0.00938 -0.00625 0.00556 -0.00625 0.0033 -0.00671 L 0.00017 -0.00717 C -0.00226 -0.0074 -0.00573 -0.0074 -0.00642 -0.00439 C -0.00694 -0.00162 -0.00434 0.00139 -5.55556E-7 0.00301 Z " pathEditMode="relative" rAng="-4519417" ptsTypes="ffFffffFfff">
                                      <p:cBhvr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" y="-1019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48148E-6 C -0.00034 0.00463 0.0007 0.00879 0.00278 0.00903 C 0.00521 0.00949 0.0066 0.00532 0.00712 0.00301 L 0.00799 -0.00046 C 0.00851 -0.00301 0.0099 -0.00671 0.01268 -0.00625 C 0.01441 -0.00579 0.01598 -0.00185 0.01563 0.00278 C 0.01511 0.00741 0.01268 0.01088 0.01094 0.01065 C 0.00816 0.01018 0.00764 0.00555 0.00764 0.00301 L 0.00747 -0.00046 C 0.00747 -0.00301 0.00695 -0.00718 0.00452 -0.00764 C 0.00243 -0.00787 0.00053 -0.00463 -4.16667E-6 1.48148E-6 Z " pathEditMode="relative" rAng="461763" ptsTypes="ffFffffFfff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" y="139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26" presetClass="path" presetSubtype="0" autoRev="1" fill="remove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2.77778E-7 0.00301 C -0.00243 0.00694 -0.00347 0.01203 -0.00191 0.01365 C -2.77778E-7 0.01574 0.00313 0.0125 0.00486 0.01041 L 0.00712 0.00764 C 0.00868 0.00555 0.01181 0.00278 0.01389 0.00509 C 0.01528 0.00671 0.01493 0.01157 0.01215 0.01597 C 0.00955 0.02014 0.00573 0.02199 0.00451 0.0206 C 0.00226 0.01828 0.00382 0.01342 0.00521 0.01088 L 0.00677 0.00717 C 0.00799 0.00463 0.00938 0.00023 0.00764 -0.00162 C 0.0059 -0.00347 0.00278 -0.00162 -2.77778E-7 0.00301 Z " pathEditMode="relative" rAng="2357365" ptsTypes="ffFffffFfff">
                                      <p:cBhvr>
                                        <p:cTn id="2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8" y="648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59 0.01343 C 0.01354 0.01088 0.01528 0.00741 0.01406 0.00509 C 0.01285 0.00232 0.00955 0.0037 0.00781 0.00486 L 0.00504 0.00602 C 0.00365 0.00718 0.00052 0.0081 -0.00121 0.00509 C -0.00191 0.00301 -0.00069 -0.00116 0.00226 -0.0037 C 0.00521 -0.00625 0.00868 -0.00579 0.00972 -0.00417 C 0.01111 -0.00093 0.00903 0.00255 0.00747 0.00417 L 0.00556 0.00648 C 0.00417 0.00833 0.00208 0.01134 0.00347 0.01412 C 0.00452 0.01644 0.00764 0.01597 0.01059 0.01343 Z " pathEditMode="relative" rAng="14230288" ptsTypes="ffFffffFfff">
                                      <p:cBhvr>
                                        <p:cTn id="3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7" y="-856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6" presetClass="path" presetSubtype="0" autoRev="1" fill="remove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01563 -7.40741E-7 C 0.01563 -0.00532 0.01406 -0.00995 0.01198 -0.00995 C 0.00955 -0.00995 0.00868 -0.00486 0.00833 -0.00185 L 0.00781 0.00232 C 0.00764 0.00532 0.0066 0.00995 0.00382 0.00995 C 0.00208 0.00995 -1.38889E-6 0.00579 -1.38889E-6 -7.40741E-7 C -1.38889E-6 -0.00532 0.00208 -0.00995 0.00382 -0.00995 C 0.0066 -0.00995 0.00764 -0.00486 0.00781 -0.00185 L 0.00833 0.00232 C 0.00868 0.00532 0.00955 0.00995 0.01198 0.00995 C 0.01406 0.00995 0.01563 0.00579 0.01563 -7.40741E-7 Z " pathEditMode="relative" rAng="10800000" ptsTypes="ffFffffFfff">
                                      <p:cBhvr>
                                        <p:cTn id="3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1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9 0.01134 C 0.00278 0.01505 0.0059 0.0169 0.00764 0.01505 C 0.00937 0.01296 0.00798 0.0088 0.00729 0.00671 L 0.00573 0.00347 C 0.00486 0.00162 0.00382 -0.00278 0.00607 -0.00509 C 0.00729 -0.00625 0.01076 -0.00509 0.01267 -0.00162 C 0.01493 0.00208 0.0151 0.00671 0.01406 0.00833 C 0.0118 0.01065 0.00868 0.0081 0.00764 0.00602 L 0.00555 0.00417 C 0.00399 0.00232 0.00156 -7.40741E-7 -0.00035 0.00185 C -0.00209 0.0037 -0.00139 0.00787 0.00069 0.01134 Z " pathEditMode="relative" rAng="-2323059" ptsTypes="ffFffffFfff">
                                      <p:cBhvr>
                                        <p:cTn id="3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8" y="-625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26" presetClass="path" presetSubtype="0" autoRev="1" fill="remove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01354 0.00695 C 0.01632 0.00301 0.01753 -0.00185 0.01597 -0.0037 C 0.01406 -0.00579 0.01094 -0.00278 0.0092 -0.00093 L 0.0066 0.00162 C 0.00503 0.0037 0.00191 0.00625 -0.00018 0.0037 C -0.00139 0.00232 -0.00087 -0.00278 0.00208 -0.00694 C 0.00469 -0.01088 0.0085 -0.0125 0.00989 -0.01088 C 0.01198 -0.00856 0.01007 -0.0037 0.00868 -0.00139 L 0.00712 0.00208 C 0.00573 0.00463 0.00416 0.00903 0.0059 0.01111 C 0.00746 0.01296 0.01076 0.01134 0.01354 0.00695 Z " pathEditMode="relative" rAng="13331067" ptsTypes="ffFffffFfff">
                                      <p:cBhvr>
                                        <p:cTn id="3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3" y="-694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46 0.00162 C 0.01528 -0.00301 0.01355 -0.00671 0.01129 -0.00648 C 0.00903 -0.00671 0.00834 -0.00185 0.00816 0.0007 L 0.00782 0.00417 C 0.00747 0.00671 0.0066 0.01065 0.004 0.01088 C 0.00226 0.01111 -4.16667E-6 0.00764 -0.00017 0.00301 C -0.00052 -0.00162 0.00139 -0.00555 0.00313 -0.00579 C 0.00608 -0.00602 0.00712 -0.00185 0.00747 0.0007 L 0.00816 0.00417 C 0.00868 0.00671 0.00973 0.01042 0.01216 0.01019 C 0.01424 0.01019 0.01563 0.00625 0.01546 0.00162 Z " pathEditMode="relative" rAng="10578953" ptsTypes="ffFffffFfff">
                                      <p:cBhvr>
                                        <p:cTn id="3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1" y="46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6" presetClass="path" presetSubtype="0" autoRev="1" fill="remove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1.38889E-6 0.00301 C 0.00399 0.00347 0.00764 0.00208 0.00781 -0.0007 C 0.00816 -0.00394 0.00434 -0.00579 0.00226 -0.00648 L -0.00087 -0.00764 C -0.00313 -0.00834 -0.00642 -0.01019 -0.00608 -0.01389 C -0.0059 -0.01621 -0.00261 -0.01852 0.00173 -0.01783 C 0.00573 -0.01713 0.00903 -0.01389 0.00868 -0.01158 C 0.00851 -0.00787 0.00451 -0.00718 0.00226 -0.00718 L -0.00087 -0.00695 C -0.00313 -0.00695 -0.00677 -0.00625 -0.00695 -0.00301 C -0.00729 -0.00023 -0.00434 0.00231 1.38889E-6 0.00301 Z " pathEditMode="relative" rAng="-5002050" ptsTypes="ffFffffFfff">
                                      <p:cBhvr>
                                        <p:cTn id="4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-10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1691680" y="357301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3347864" y="357301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5004048" y="357301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1691680" y="429309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3347864" y="429309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5004048" y="429309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1691680" y="501317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3347864" y="501317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5004048" y="5013176"/>
            <a:ext cx="15841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1587795" y="3455758"/>
            <a:ext cx="5176109" cy="2277498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1683213" y="3548891"/>
            <a:ext cx="4947346" cy="2154692"/>
          </a:xfrm>
          <a:prstGeom prst="rect">
            <a:avLst/>
          </a:prstGeom>
          <a:noFill/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07504" y="205851"/>
            <a:ext cx="3316934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dirty="0">
                <a:solidFill>
                  <a:prstClr val="black"/>
                </a:solidFill>
              </a:rPr>
              <a:t>６００℃</a:t>
            </a:r>
            <a:endParaRPr lang="en-US" altLang="ja-JP" sz="8000" dirty="0">
              <a:solidFill>
                <a:prstClr val="black"/>
              </a:solidFill>
            </a:endParaRPr>
          </a:p>
          <a:p>
            <a:r>
              <a:rPr lang="ja-JP" altLang="en-US" sz="8000" dirty="0">
                <a:solidFill>
                  <a:prstClr val="black"/>
                </a:solidFill>
              </a:rPr>
              <a:t>金属</a:t>
            </a:r>
          </a:p>
        </p:txBody>
      </p:sp>
      <p:grpSp>
        <p:nvGrpSpPr>
          <p:cNvPr id="3" name="グループ化 2"/>
          <p:cNvGrpSpPr/>
          <p:nvPr/>
        </p:nvGrpSpPr>
        <p:grpSpPr>
          <a:xfrm>
            <a:off x="5053126" y="6093296"/>
            <a:ext cx="3611424" cy="529456"/>
            <a:chOff x="5053126" y="6217096"/>
            <a:chExt cx="3611424" cy="529456"/>
          </a:xfrm>
        </p:grpSpPr>
        <p:sp>
          <p:nvSpPr>
            <p:cNvPr id="19" name="正方形/長方形 18"/>
            <p:cNvSpPr/>
            <p:nvPr/>
          </p:nvSpPr>
          <p:spPr>
            <a:xfrm>
              <a:off x="5053126" y="6217096"/>
              <a:ext cx="961505" cy="529456"/>
            </a:xfrm>
            <a:prstGeom prst="rect">
              <a:avLst/>
            </a:prstGeom>
            <a:noFill/>
            <a:ln>
              <a:prstDash val="sysDot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6025686" y="6250991"/>
              <a:ext cx="26388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2400" b="1" dirty="0">
                  <a:solidFill>
                    <a:prstClr val="black"/>
                  </a:solidFill>
                </a:rPr>
                <a:t>２０℃のときの体積</a:t>
              </a:r>
              <a:endParaRPr lang="en-US" altLang="ja-JP" sz="2400" b="1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2699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utoRev="1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45 0.00509 C 0.01545 -0.0007 0.01406 -0.00556 0.01181 -0.00556 C 0.0092 -0.00556 0.00833 2.96296E-6 0.00816 0.00301 L 0.00764 0.0074 C 0.00747 0.01041 0.00643 0.01527 0.00347 0.01527 C 0.00174 0.01527 -0.00035 0.01088 -0.00069 0.00509 C -0.00035 -0.0007 0.00174 -0.00556 0.00347 -0.00556 C 0.00643 -0.00556 0.00747 2.96296E-6 0.00764 0.00301 L 0.00816 0.0074 C 0.00833 0.01041 0.00938 0.01551 0.01198 0.01527 C 0.01389 0.01527 0.01545 0.01088 0.01545 0.00509 Z " pathEditMode="relative" rAng="10800000" ptsTypes="ffFffffFfff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6" presetClass="path" presetSubtype="0" autoRev="1" fill="remove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5.55556E-7 -3.7037E-7 C 0.00278 0.00417 0.00677 0.00625 0.00851 0.00394 C 0.01042 0.00139 0.00833 -0.00347 0.00677 -0.00625 L 0.00504 -0.00995 C 0.00347 -0.0125 0.00174 -0.01736 0.00417 -0.02014 C 0.00573 -0.02199 0.00955 -0.02106 0.01285 -0.01643 C 0.01563 -0.01273 0.01684 -0.00671 0.01493 -0.00509 C 0.01285 -0.00185 0.00903 -0.00486 0.00729 -0.00694 L 0.00451 -0.00926 C 0.00243 -0.01157 -0.00069 -0.01389 -0.0026 -0.01134 C -0.00451 -0.00926 -0.00347 -0.0044 -5.55556E-7 -3.7037E-7 Z " pathEditMode="relative" rAng="-2643648" ptsTypes="ffFffffFfff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5" y="-83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27 -0.0125 C 0.01649 -0.01875 0.0118 -0.02199 0.00955 -0.01991 C 0.00607 -0.01783 0.00798 -0.01065 0.00885 -0.00718 L 0.01059 -0.00139 C 0.01198 0.00208 0.01302 0.00833 0.0092 0.0118 C 0.00712 0.01342 0.00225 0.01065 -0.0007 0.0044 C -0.00382 -0.00162 -0.00347 -0.00949 -0.00122 -0.01135 C 0.00243 -0.01435 0.0066 -0.00949 0.00816 -0.00648 L 0.01111 -0.00232 C 0.01302 0.00139 0.01666 0.00532 0.01996 0.00277 C 0.02274 0.00069 0.02222 -0.00625 0.01927 -0.0125 Z " pathEditMode="relative" rAng="8909744" ptsTypes="ffFffffFfff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4" y="83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6" presetClass="path" presetSubtype="0" autoRev="1" fill="remove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104 -0.00023 C -0.00521 0.00046 -0.00868 0.00393 -0.00834 0.00717 C -0.00781 0.01134 -0.00382 0.01227 -0.00104 0.01203 L 0.0026 0.01227 C 0.00503 0.01203 0.0092 0.01342 0.00972 0.01759 C 0.00972 0.02083 0.0066 0.025 0.00225 0.02592 C -0.00226 0.02685 -0.0066 0.02407 -0.00677 0.02106 C -0.00729 0.0162 -0.00365 0.01389 -0.00087 0.01296 L 0.00225 0.01134 C 0.00486 0.01041 0.00868 0.0081 0.00816 0.00393 C 0.00781 0.00046 0.00382 -0.00139 -0.00104 -0.00023 Z " pathEditMode="relative" rAng="4887969" ptsTypes="ffFffffFfff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129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 0.01527 C 0.00747 0.02152 0.01164 0.02592 0.0132 0.0243 C 0.01476 0.02291 0.01216 0.01574 0.01059 0.01227 L 0.00816 0.00717 C 0.00643 0.00347 0.00417 -0.00255 0.00625 -0.00463 C 0.00747 -0.00625 0.01164 -0.00255 0.01511 0.0037 C 0.01893 0.01041 0.02014 0.0169 0.01875 0.01828 C 0.01702 0.02037 0.01268 0.01527 0.01094 0.0118 L 0.00799 0.0074 C 0.00573 0.0044 0.00209 -0.00047 0.00018 0.00092 C -0.00138 0.00208 0.00018 0.00856 0.004 0.01527 Z " pathEditMode="relative" rAng="-2171592" ptsTypes="ffFffffFfff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6" y="-579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6" presetClass="path" presetSubtype="0" autoRev="1" fill="remove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2153 0.00949 C 0.02448 0.0037 0.025 -0.00255 0.02223 -0.0051 C 0.01945 -0.0081 0.01563 -0.00324 0.01355 -0.0007 L 0.01025 0.00277 C 0.00868 0.00578 0.00504 0.00949 0.00174 0.00625 C -0.00086 0.00416 -0.00121 -0.00232 0.00209 -0.00834 C 0.00487 -0.01389 0.01007 -0.01621 0.01216 -0.01435 C 0.01563 -0.01111 0.01407 -0.00463 0.01303 -0.00139 L 0.01129 0.0037 C 0.01025 0.00717 0.00868 0.01296 0.01164 0.01551 C 0.01424 0.01782 0.01841 0.01574 0.02153 0.00949 Z " pathEditMode="relative" rAng="12866340" ptsTypes="ffFffffFfff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5" y="-90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3.7037E-7 C -0.00209 0.0037 -0.00278 0.00833 -0.00104 0.01018 C 0.00121 0.0125 0.00416 0.00972 0.00573 0.00787 L 0.00781 0.00556 C 0.0092 0.00347 0.01198 0.00139 0.01406 0.0037 C 0.01562 0.00532 0.01597 0.01018 0.01337 0.01389 C 0.01146 0.01806 0.00764 0.01875 0.0059 0.01759 C 0.00399 0.01481 0.00503 0.01065 0.00625 0.0081 L 0.00729 0.00509 C 0.00833 0.00255 0.00937 -0.00139 0.00729 -0.00347 C 0.00521 -0.00556 0.00225 -0.00394 0.00017 3.7037E-7 Z " pathEditMode="relative" rAng="2305084" ptsTypes="ffFffffFfff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0" y="718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6" presetClass="path" presetSubtype="0" autoRev="1" fill="remove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94444E-6 -4.44444E-6 C -0.00295 0.00487 -0.00469 0.01065 -0.00347 0.01204 C -0.00156 0.01389 0.00191 0.00996 0.004 0.00695 L 0.0066 0.00348 C 0.00851 0.0007 0.01198 -0.00277 0.01372 -0.00069 C 0.01511 0.00093 0.01441 0.00602 0.01094 0.01158 C 0.00764 0.01667 0.00347 0.01945 0.00243 0.01829 C 0.00035 0.01621 0.00261 0.01042 0.00434 0.00764 L 0.00608 0.00301 C 0.00799 0.00024 0.00972 -0.00509 0.00816 -0.00671 C 0.0066 -0.00833 0.0033 -0.00555 -1.94444E-6 -4.44444E-6 Z " pathEditMode="relative" rAng="2357365" ptsTypes="ffFffffFfff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8" y="579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1.11111E-6 C -0.00191 0.00486 -0.00208 0.00972 -4.16667E-6 0.01111 C 0.00209 0.0125 0.00469 0.00903 0.00591 0.00648 L 0.00799 0.00324 C 0.00903 0.00116 0.01146 -0.00231 0.01407 -0.00023 C 0.01563 0.00046 0.01598 0.00579 0.01459 0.01065 C 0.0125 0.01482 0.00903 0.01783 0.00764 0.01644 C 0.00487 0.01435 0.00556 0.00949 0.00643 0.00671 L 0.00747 0.00324 C 0.00799 0.00046 0.00868 -0.00417 0.00643 -0.00579 C 0.00434 -0.00694 0.00157 -0.00417 -0.00017 -1.11111E-6 Z " pathEditMode="relative" rAng="1635320" ptsTypes="ffFffffFfff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9" y="55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6" presetClass="path" presetSubtype="0" autoRev="1" fill="remove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11111E-6 -2.96296E-6 C 0.00417 0.00162 0.00868 0.00023 0.00937 -0.0037 C 0.01007 -0.0081 0.00608 -0.01111 0.00382 -0.0125 L 0.00052 -0.01481 C -0.00191 -0.01597 -0.00538 -0.01898 -0.00434 -0.0243 C -0.00382 -0.02731 0.00052 -0.02986 0.00521 -0.02824 C 0.00989 -0.02662 0.01267 -0.02152 0.01215 -0.01852 C 0.01111 -0.01342 0.0066 -0.01296 0.00417 -0.01365 L 0.00069 -0.01412 C -0.00226 -0.01412 -0.00642 -0.01389 -0.00729 -0.00949 C -0.00799 -0.00555 -0.00504 -0.00162 1.11111E-6 -2.96296E-6 Z " pathEditMode="relative" rAng="-4519417" ptsTypes="ffFffffFfff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" y="-141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11022E-16 C -0.00069 0.00694 0.00035 0.01319 0.00243 0.01296 C 0.00486 0.01389 0.00625 0.00741 0.00712 0.0037 L 0.00816 -0.00139 C 0.00868 -0.00509 0.01024 -0.01088 0.01302 -0.01042 C 0.01493 -0.00995 0.01649 -0.00417 0.0158 0.00278 C 0.01511 0.00972 0.01215 0.01528 0.01042 0.01505 C 0.00764 0.01435 0.00729 0.00764 0.00764 0.00394 L 0.00764 -0.00139 C 0.00764 -0.00509 0.00729 -0.01134 0.00486 -0.01181 C 0.00295 -0.01204 0.0007 -0.00694 -1.38889E-6 1.11022E-16 Z " pathEditMode="relative" rAng="461763" ptsTypes="ffFffffFfff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" y="139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26" presetClass="path" presetSubtype="0" autoRev="1" fill="remove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66667E-6 -2.22222E-6 C -0.0033 0.00533 -0.00503 0.01181 -0.00347 0.01366 C -0.00139 0.01597 0.00278 0.01158 0.00521 0.00834 L 0.00799 0.00463 C 0.01007 0.00185 0.01406 -0.00208 0.01632 0.00047 C 0.01788 0.00232 0.01719 0.00834 0.01337 0.01412 C 0.00972 0.01991 0.00504 0.02292 0.00365 0.02153 C 0.00122 0.01875 0.00365 0.01227 0.00556 0.00926 L 0.00747 0.00417 C 0.0092 0.00093 0.01129 -0.00486 0.00938 -0.00694 C 0.00747 -0.00926 0.00365 -0.00602 -1.66667E-6 -2.22222E-6 Z " pathEditMode="relative" rAng="2357365" ptsTypes="ffFffffFfff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" y="718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29 0.0162 C 0.01198 0.01227 0.01511 0.00741 0.01372 0.00532 C 0.01268 0.00232 0.00781 0.00509 0.00521 0.00718 L 0.00087 0.00926 C -0.00139 0.01111 -0.00573 0.0132 -0.00798 0.01042 C -0.00816 0.0081 -0.00573 0.00255 -0.00121 -0.00139 C 0.00347 -0.00555 0.00833 -0.00579 0.00938 -0.00417 C 0.01077 -0.00093 0.00729 0.0037 0.00486 0.00625 L 0.00174 0.00972 C -0.00069 0.0125 -0.00417 0.01644 -0.00278 0.01945 C -0.00191 0.02199 0.00278 0.02014 0.00729 0.0162 Z " pathEditMode="relative" rAng="14230288" ptsTypes="ffFffffFfff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4" y="-856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6" presetClass="path" presetSubtype="0" autoRev="1" fill="remove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1563 -0.00301 C 0.01563 -0.00995 0.01406 -0.01597 0.01198 -0.01597 C 0.00955 -0.01597 0.00868 -0.00926 0.00833 -0.00532 L 0.00781 -7.40741E-7 C 0.00764 0.00394 0.0066 0.00972 0.00382 0.00972 C 0.00208 0.00972 -1.38889E-6 0.0044 -1.38889E-6 -0.00301 C -1.38889E-6 -0.00995 0.00208 -0.01597 0.00382 -0.01597 C 0.0066 -0.01597 0.00764 -0.00926 0.00781 -0.00532 L 0.00833 -7.40741E-7 C 0.00868 0.00394 0.00955 0.00972 0.01198 0.00972 C 0.01406 0.00972 0.01563 0.0044 0.01563 -0.00301 Z " pathEditMode="relative" rAng="10800000" ptsTypes="ffFffffFfff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1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0.01204 C -0.004 0.01829 0.00087 0.02176 0.0033 0.01921 C 0.0059 0.01644 0.0033 0.00949 0.00191 0.00579 L -0.0007 0.0007 C -0.00243 -0.00301 -0.00434 -0.00972 -0.00104 -0.01319 C 0.00052 -0.01505 0.00625 -0.0125 0.00937 -0.00671 C 0.01337 -0.00023 0.01389 0.00718 0.01267 0.00972 C 0.00955 0.0132 0.00434 0.00833 0.00243 0.00463 L -0.00104 0.00139 C -0.00365 -0.00185 -0.00764 -0.00602 -0.01042 -0.00324 C -0.01302 -0.00046 -0.01129 0.00625 -0.00781 0.01204 Z " pathEditMode="relative" rAng="-2323059" ptsTypes="ffFffffFfff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3" y="-90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26" presetClass="path" presetSubtype="0" autoRev="1" fill="remove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1475 0.00509 C 0.01805 -7.40741E-7 0.02014 -0.00579 0.01857 -0.00764 C 0.01666 -0.00949 0.01285 -0.00579 0.01059 -0.00301 L 0.00746 0.00046 C 0.00555 0.00324 0.00173 0.00695 -0.00052 0.00417 C -0.00156 0.00278 -0.00052 -0.00301 0.0033 -0.0088 C 0.0066 -0.01343 0.01111 -0.0162 0.01267 -0.01481 C 0.01475 -0.0125 0.01198 -0.00625 0.01007 -0.00347 L 0.00781 0.00093 C 0.00607 0.00394 0.00382 0.00926 0.00555 0.01157 C 0.00712 0.01343 0.01076 0.01065 0.01475 0.00509 Z " pathEditMode="relative" rAng="13331067" ptsTypes="ffFffffFfff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3" y="-694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8 0.00394 C 0.01546 -0.00231 0.01372 -0.00718 0.01146 -0.00694 C 0.00921 -0.00741 0.00868 -0.00093 0.00851 0.00255 L 0.00816 0.00695 C 0.00799 0.01042 0.00712 0.01551 0.00452 0.01574 C 0.00261 0.01597 0.00018 0.01134 0.00018 0.00532 C -0.00052 -0.00093 0.00157 -0.00602 0.0033 -0.00625 C 0.00625 -0.00671 0.00747 -0.00093 0.00782 0.00255 L 0.00851 0.00695 C 0.00921 0.01042 0.01025 0.01528 0.01268 0.01505 C 0.01476 0.01505 0.01615 0.00995 0.0158 0.00394 Z " pathEditMode="relative" rAng="10578953" ptsTypes="ffFffffFfff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9" y="23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6" presetClass="path" presetSubtype="0" autoRev="1" fill="remove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3.61111E-6 -1.48148E-6 C 0.0059 0.00093 0.01145 -0.00023 0.01145 -0.00254 C 0.01198 -0.00555 0.00607 -0.00717 0.00312 -0.00833 L -0.00174 -0.00972 C -0.00521 -0.01018 -0.01025 -0.01227 -0.0099 -0.01551 C -0.00973 -0.01759 -0.00486 -0.01944 0.00173 -0.01852 C 0.00746 -0.01759 0.01267 -0.01412 0.01232 -0.01204 C 0.01215 -0.00879 0.00625 -0.00833 0.00295 -0.00903 L -0.00174 -0.00903 C -0.00486 -0.00903 -0.01059 -0.00903 -0.01042 -0.00579 C -0.01094 -0.0037 -0.00643 -0.00116 3.61111E-6 -1.48148E-6 Z " pathEditMode="relative" rAng="-5002050" ptsTypes="ffFffffFfff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-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16356" y="980728"/>
            <a:ext cx="889248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altLang="ja-JP" sz="2800" b="1" dirty="0">
              <a:latin typeface="+mj-ea"/>
              <a:ea typeface="+mj-ea"/>
            </a:endParaRPr>
          </a:p>
          <a:p>
            <a:pPr marL="0" indent="0">
              <a:buNone/>
            </a:pPr>
            <a:r>
              <a:rPr lang="ja-JP" altLang="en-US" sz="4000" b="1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温度が高いこと</a:t>
            </a:r>
            <a:endParaRPr lang="en-US" altLang="ja-JP" sz="4000" b="1" dirty="0">
              <a:solidFill>
                <a:srgbClr val="FF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>
              <a:buNone/>
            </a:pPr>
            <a:r>
              <a:rPr lang="ja-JP" altLang="en-US" sz="4000" b="1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＝</a:t>
            </a:r>
            <a:r>
              <a:rPr lang="ja-JP" altLang="en-US" sz="4000" b="1" dirty="0" err="1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つぶの</a:t>
            </a:r>
            <a:r>
              <a:rPr lang="ja-JP" altLang="en-US" sz="4000" b="1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運動がはげしくなること </a:t>
            </a:r>
            <a:endParaRPr lang="en-US" altLang="ja-JP" sz="4800" b="1" dirty="0">
              <a:solidFill>
                <a:srgbClr val="FF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>
              <a:buNone/>
            </a:pPr>
            <a:endParaRPr lang="en-US" altLang="ja-JP" sz="36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>
              <a:buNone/>
            </a:pPr>
            <a:r>
              <a:rPr lang="ja-JP" altLang="en-US" sz="36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電子レンジは、（イ</a:t>
            </a:r>
            <a:r>
              <a:rPr lang="ja-JP" altLang="en-US" sz="3600" b="1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</a:t>
            </a:r>
            <a:r>
              <a:rPr lang="ja-JP" altLang="en-US" sz="3600" b="1" dirty="0" err="1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つぶに</a:t>
            </a:r>
            <a:r>
              <a:rPr lang="ja-JP" altLang="en-US" sz="3600" b="1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動きなさい</a:t>
            </a:r>
            <a:r>
              <a:rPr lang="ja-JP" altLang="en-US" sz="36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）と</a:t>
            </a:r>
            <a:endParaRPr lang="en-US" altLang="ja-JP" sz="36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>
              <a:buNone/>
            </a:pPr>
            <a:r>
              <a:rPr lang="ja-JP" altLang="en-US" sz="36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命令を出しているので、</a:t>
            </a:r>
          </a:p>
          <a:p>
            <a:pPr marL="0" indent="0">
              <a:buNone/>
            </a:pPr>
            <a:r>
              <a:rPr lang="ja-JP" altLang="en-US" sz="36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　　　　　（ウ　</a:t>
            </a:r>
            <a:r>
              <a:rPr lang="ja-JP" altLang="en-US" sz="3600" b="1" dirty="0" err="1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つぶの</a:t>
            </a:r>
            <a:r>
              <a:rPr lang="ja-JP" altLang="en-US" sz="3600" b="1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運動がはげしくなる</a:t>
            </a:r>
            <a:r>
              <a:rPr lang="ja-JP" altLang="en-US" sz="36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）　</a:t>
            </a:r>
            <a:endParaRPr lang="en-US" altLang="ja-JP" sz="36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>
              <a:buNone/>
            </a:pPr>
            <a:r>
              <a:rPr lang="ja-JP" altLang="en-US" sz="36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　　 ➡　（エ　</a:t>
            </a:r>
            <a:r>
              <a:rPr lang="ja-JP" altLang="en-US" sz="3600" b="1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温度が高くなる　</a:t>
            </a:r>
            <a:r>
              <a:rPr lang="ja-JP" altLang="en-US" sz="36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）</a:t>
            </a:r>
          </a:p>
          <a:p>
            <a:pPr marL="0" indent="0">
              <a:buNone/>
            </a:pPr>
            <a:r>
              <a:rPr lang="ja-JP" altLang="en-US" sz="36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</a:t>
            </a:r>
            <a:endParaRPr kumimoji="1" lang="ja-JP" altLang="en-US" sz="3600" b="1" dirty="0"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62795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5755" y="121766"/>
            <a:ext cx="8568952" cy="1325563"/>
          </a:xfrm>
        </p:spPr>
        <p:txBody>
          <a:bodyPr>
            <a:normAutofit/>
          </a:bodyPr>
          <a:lstStyle/>
          <a:p>
            <a:r>
              <a:rPr kumimoji="1" lang="ja-JP" altLang="en-US" sz="4000" b="1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ビーカーの水をあたためてみよう！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470231" y="1988840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b="1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どのようにして</a:t>
            </a:r>
            <a:endParaRPr kumimoji="1" lang="en-US" altLang="ja-JP" sz="3600" b="1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kumimoji="1" lang="ja-JP" altLang="en-US" sz="3600" b="1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あたためようか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355976" y="3717032"/>
            <a:ext cx="3888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b="1" dirty="0">
                <a:solidFill>
                  <a:srgbClr val="FF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電子レンジ</a:t>
            </a:r>
            <a:r>
              <a:rPr kumimoji="1" lang="ja-JP" altLang="en-US" sz="3600" b="1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で</a:t>
            </a:r>
            <a:endParaRPr kumimoji="1" lang="en-US" altLang="ja-JP" sz="3600" b="1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kumimoji="1" lang="ja-JP" altLang="en-US" sz="3600" b="1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あたためようかな</a:t>
            </a:r>
          </a:p>
        </p:txBody>
      </p:sp>
      <p:pic>
        <p:nvPicPr>
          <p:cNvPr id="7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5576" y="1772816"/>
            <a:ext cx="3320757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377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15438" y="665380"/>
            <a:ext cx="7560840" cy="1143000"/>
          </a:xfrm>
        </p:spPr>
        <p:txBody>
          <a:bodyPr>
            <a:noAutofit/>
          </a:bodyPr>
          <a:lstStyle/>
          <a:p>
            <a:r>
              <a:rPr kumimoji="1" lang="ja-JP" altLang="en-US" sz="4000" dirty="0">
                <a:solidFill>
                  <a:srgbClr val="FF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電子レンジで「チン」をすると</a:t>
            </a:r>
            <a:br>
              <a:rPr kumimoji="1" lang="en-US" altLang="ja-JP" sz="4000" dirty="0">
                <a:solidFill>
                  <a:srgbClr val="FF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</a:br>
            <a:r>
              <a:rPr kumimoji="1" lang="ja-JP" altLang="en-US" sz="4000" dirty="0">
                <a:solidFill>
                  <a:srgbClr val="FF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なぜものはあ</a:t>
            </a:r>
            <a:r>
              <a:rPr kumimoji="1" lang="ja-JP" altLang="en-US" sz="4000" dirty="0" err="1">
                <a:solidFill>
                  <a:srgbClr val="FF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たたくなるの</a:t>
            </a:r>
            <a:r>
              <a:rPr kumimoji="1" lang="ja-JP" altLang="en-US" sz="4000" dirty="0">
                <a:solidFill>
                  <a:srgbClr val="FF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？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5BF0AA47-8671-4396-574C-0D7A583A09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2276872"/>
            <a:ext cx="7272808" cy="3901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10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755576" y="1628800"/>
            <a:ext cx="7776864" cy="460851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円/楕円 2"/>
          <p:cNvSpPr/>
          <p:nvPr/>
        </p:nvSpPr>
        <p:spPr>
          <a:xfrm>
            <a:off x="7452320" y="4941168"/>
            <a:ext cx="864096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7236296" y="2060848"/>
            <a:ext cx="1224136" cy="50405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prstClr val="black"/>
                </a:solidFill>
                <a:latin typeface="HG創英ﾌﾟﾚｾﾞﾝｽEB" panose="02020809000000000000" pitchFamily="17" charset="-128"/>
                <a:ea typeface="HG創英ﾌﾟﾚｾﾞﾝｽEB" panose="02020809000000000000" pitchFamily="17" charset="-128"/>
              </a:rPr>
              <a:t>１：００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15616" y="2060848"/>
            <a:ext cx="5904656" cy="38884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台形 5"/>
          <p:cNvSpPr/>
          <p:nvPr/>
        </p:nvSpPr>
        <p:spPr>
          <a:xfrm>
            <a:off x="1115616" y="5229200"/>
            <a:ext cx="5895896" cy="720080"/>
          </a:xfrm>
          <a:prstGeom prst="trapezoid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コネクタ 7"/>
          <p:cNvCxnSpPr/>
          <p:nvPr/>
        </p:nvCxnSpPr>
        <p:spPr>
          <a:xfrm flipV="1">
            <a:off x="1295257" y="2060848"/>
            <a:ext cx="0" cy="316835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 flipV="1">
            <a:off x="6816123" y="2060848"/>
            <a:ext cx="0" cy="316835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グループ化 10"/>
          <p:cNvGrpSpPr/>
          <p:nvPr/>
        </p:nvGrpSpPr>
        <p:grpSpPr>
          <a:xfrm>
            <a:off x="3138102" y="2958100"/>
            <a:ext cx="2088995" cy="2631140"/>
            <a:chOff x="2411760" y="833282"/>
            <a:chExt cx="4320480" cy="5441749"/>
          </a:xfrm>
        </p:grpSpPr>
        <p:sp>
          <p:nvSpPr>
            <p:cNvPr id="12" name="角丸四角形 11"/>
            <p:cNvSpPr/>
            <p:nvPr/>
          </p:nvSpPr>
          <p:spPr>
            <a:xfrm>
              <a:off x="2411760" y="833282"/>
              <a:ext cx="4320480" cy="5408984"/>
            </a:xfrm>
            <a:prstGeom prst="roundRect">
              <a:avLst>
                <a:gd name="adj" fmla="val 10355"/>
              </a:avLst>
            </a:prstGeom>
            <a:noFill/>
            <a:ln w="571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角丸四角形 12"/>
            <p:cNvSpPr/>
            <p:nvPr/>
          </p:nvSpPr>
          <p:spPr>
            <a:xfrm>
              <a:off x="2411760" y="2228774"/>
              <a:ext cx="4320480" cy="4046257"/>
            </a:xfrm>
            <a:prstGeom prst="roundRect">
              <a:avLst>
                <a:gd name="adj" fmla="val 10633"/>
              </a:avLst>
            </a:prstGeom>
            <a:solidFill>
              <a:schemeClr val="accent5">
                <a:lumMod val="60000"/>
                <a:lumOff val="40000"/>
                <a:alpha val="40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5" name="円/楕円 14"/>
          <p:cNvSpPr/>
          <p:nvPr/>
        </p:nvSpPr>
        <p:spPr>
          <a:xfrm>
            <a:off x="3256938" y="3938321"/>
            <a:ext cx="302083" cy="3020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" name="円/楕円 15"/>
          <p:cNvSpPr/>
          <p:nvPr/>
        </p:nvSpPr>
        <p:spPr>
          <a:xfrm>
            <a:off x="3578433" y="4470869"/>
            <a:ext cx="302083" cy="3020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" name="円/楕円 16"/>
          <p:cNvSpPr/>
          <p:nvPr/>
        </p:nvSpPr>
        <p:spPr>
          <a:xfrm rot="5400000">
            <a:off x="4507954" y="3854022"/>
            <a:ext cx="302083" cy="3020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8" name="円/楕円 17"/>
          <p:cNvSpPr/>
          <p:nvPr/>
        </p:nvSpPr>
        <p:spPr>
          <a:xfrm rot="5400000">
            <a:off x="4476697" y="5100689"/>
            <a:ext cx="302083" cy="3020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9" name="円/楕円 18"/>
          <p:cNvSpPr/>
          <p:nvPr/>
        </p:nvSpPr>
        <p:spPr>
          <a:xfrm rot="5400000">
            <a:off x="3407979" y="5021656"/>
            <a:ext cx="302083" cy="3020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0" name="円/楕円 19"/>
          <p:cNvSpPr/>
          <p:nvPr/>
        </p:nvSpPr>
        <p:spPr>
          <a:xfrm rot="5400000">
            <a:off x="4845963" y="4641274"/>
            <a:ext cx="302083" cy="3020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円/楕円 20"/>
          <p:cNvSpPr/>
          <p:nvPr/>
        </p:nvSpPr>
        <p:spPr>
          <a:xfrm rot="21357025">
            <a:off x="4292353" y="4481158"/>
            <a:ext cx="302083" cy="3020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2915816" y="2780928"/>
            <a:ext cx="2448272" cy="5040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5" name="稲妻 24"/>
          <p:cNvSpPr/>
          <p:nvPr/>
        </p:nvSpPr>
        <p:spPr>
          <a:xfrm rot="20091517">
            <a:off x="1301652" y="2078849"/>
            <a:ext cx="432048" cy="972108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6" name="稲妻 25"/>
          <p:cNvSpPr/>
          <p:nvPr/>
        </p:nvSpPr>
        <p:spPr>
          <a:xfrm rot="2508726">
            <a:off x="5417079" y="2155989"/>
            <a:ext cx="432048" cy="972108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7" name="稲妻 26"/>
          <p:cNvSpPr/>
          <p:nvPr/>
        </p:nvSpPr>
        <p:spPr>
          <a:xfrm rot="5974881">
            <a:off x="6146614" y="3779695"/>
            <a:ext cx="432048" cy="972108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8" name="稲妻 27"/>
          <p:cNvSpPr/>
          <p:nvPr/>
        </p:nvSpPr>
        <p:spPr>
          <a:xfrm rot="17911640">
            <a:off x="1463551" y="4009990"/>
            <a:ext cx="432048" cy="972108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9" name="稲妻 28"/>
          <p:cNvSpPr/>
          <p:nvPr/>
        </p:nvSpPr>
        <p:spPr>
          <a:xfrm rot="1362637">
            <a:off x="3697321" y="2106564"/>
            <a:ext cx="432048" cy="972108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0" name="角丸四角形 29"/>
          <p:cNvSpPr/>
          <p:nvPr/>
        </p:nvSpPr>
        <p:spPr>
          <a:xfrm>
            <a:off x="3138101" y="3555202"/>
            <a:ext cx="2088995" cy="126204"/>
          </a:xfrm>
          <a:prstGeom prst="roundRect">
            <a:avLst>
              <a:gd name="adj" fmla="val 10633"/>
            </a:avLst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35" name="角丸四角形 34"/>
          <p:cNvSpPr/>
          <p:nvPr/>
        </p:nvSpPr>
        <p:spPr>
          <a:xfrm>
            <a:off x="7242253" y="2060848"/>
            <a:ext cx="1224136" cy="50405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prstClr val="black"/>
                </a:solidFill>
                <a:latin typeface="HG創英ﾌﾟﾚｾﾞﾝｽEB" panose="02020809000000000000" pitchFamily="17" charset="-128"/>
                <a:ea typeface="HG創英ﾌﾟﾚｾﾞﾝｽEB" panose="02020809000000000000" pitchFamily="17" charset="-128"/>
              </a:rPr>
              <a:t>０：５０</a:t>
            </a:r>
          </a:p>
        </p:txBody>
      </p:sp>
      <p:sp>
        <p:nvSpPr>
          <p:cNvPr id="31" name="角丸四角形 30"/>
          <p:cNvSpPr/>
          <p:nvPr/>
        </p:nvSpPr>
        <p:spPr>
          <a:xfrm>
            <a:off x="7227483" y="2072923"/>
            <a:ext cx="1224136" cy="50405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prstClr val="black"/>
                </a:solidFill>
                <a:latin typeface="HG創英ﾌﾟﾚｾﾞﾝｽEB" panose="02020809000000000000" pitchFamily="17" charset="-128"/>
                <a:ea typeface="HG創英ﾌﾟﾚｾﾞﾝｽEB" panose="02020809000000000000" pitchFamily="17" charset="-128"/>
              </a:rPr>
              <a:t>０：４０</a:t>
            </a:r>
          </a:p>
        </p:txBody>
      </p:sp>
      <p:sp>
        <p:nvSpPr>
          <p:cNvPr id="32" name="角丸四角形 31"/>
          <p:cNvSpPr/>
          <p:nvPr/>
        </p:nvSpPr>
        <p:spPr>
          <a:xfrm>
            <a:off x="7236296" y="2072923"/>
            <a:ext cx="1224136" cy="50405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prstClr val="black"/>
                </a:solidFill>
                <a:latin typeface="HG創英ﾌﾟﾚｾﾞﾝｽEB" panose="02020809000000000000" pitchFamily="17" charset="-128"/>
                <a:ea typeface="HG創英ﾌﾟﾚｾﾞﾝｽEB" panose="02020809000000000000" pitchFamily="17" charset="-128"/>
              </a:rPr>
              <a:t>０：２０</a:t>
            </a:r>
          </a:p>
        </p:txBody>
      </p:sp>
      <p:sp>
        <p:nvSpPr>
          <p:cNvPr id="33" name="角丸四角形 32"/>
          <p:cNvSpPr/>
          <p:nvPr/>
        </p:nvSpPr>
        <p:spPr>
          <a:xfrm>
            <a:off x="7236296" y="2060848"/>
            <a:ext cx="1224136" cy="50405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prstClr val="black"/>
                </a:solidFill>
                <a:latin typeface="HG創英ﾌﾟﾚｾﾞﾝｽEB" panose="02020809000000000000" pitchFamily="17" charset="-128"/>
                <a:ea typeface="HG創英ﾌﾟﾚｾﾞﾝｽEB" panose="02020809000000000000" pitchFamily="17" charset="-128"/>
              </a:rPr>
              <a:t>０：００</a:t>
            </a:r>
          </a:p>
        </p:txBody>
      </p:sp>
      <p:sp>
        <p:nvSpPr>
          <p:cNvPr id="34" name="角丸四角形 33"/>
          <p:cNvSpPr/>
          <p:nvPr/>
        </p:nvSpPr>
        <p:spPr>
          <a:xfrm>
            <a:off x="3131840" y="3446812"/>
            <a:ext cx="2088995" cy="126204"/>
          </a:xfrm>
          <a:prstGeom prst="roundRect">
            <a:avLst>
              <a:gd name="adj" fmla="val 10633"/>
            </a:avLst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716294" y="-13241"/>
            <a:ext cx="777686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ja-JP" altLang="en-US" sz="4400" b="1" spc="50" dirty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電子レンジの中</a:t>
            </a:r>
            <a:r>
              <a:rPr lang="ja-JP" altLang="en-US" sz="4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で</a:t>
            </a:r>
            <a:endParaRPr lang="en-US" altLang="ja-JP" sz="44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pPr algn="r"/>
            <a:r>
              <a:rPr lang="ja-JP" altLang="en-US" sz="44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「水」→</a:t>
            </a:r>
            <a:r>
              <a:rPr lang="ja-JP" altLang="en-US" sz="4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「湯」</a:t>
            </a:r>
            <a:r>
              <a:rPr lang="ja-JP" altLang="en-US" sz="44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へ</a:t>
            </a:r>
            <a:r>
              <a:rPr lang="ja-JP" altLang="en-US" sz="4400" b="1" spc="50" dirty="0">
                <a:ln w="11430"/>
                <a:solidFill>
                  <a:srgbClr val="8064A2">
                    <a:lumMod val="50000"/>
                  </a:srgb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・・・</a:t>
            </a:r>
          </a:p>
        </p:txBody>
      </p:sp>
    </p:spTree>
    <p:extLst>
      <p:ext uri="{BB962C8B-B14F-4D97-AF65-F5344CB8AC3E}">
        <p14:creationId xmlns:p14="http://schemas.microsoft.com/office/powerpoint/2010/main" val="3939523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2.65495E-6 L 0.31042 0.3147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21" y="1572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6" presetClass="entr" presetSubtype="2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0" presetClass="path" presetSubtype="0" autoRev="1" fill="remove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4.72222E-6 -1.82239E-6 L 0.03524 -0.04671 L 0.16666 0.01897 L 0.07864 0.15958 L 0.07743 -0.06059 L 0.17586 0.1346 L -0.02448 0.09875 L 0.17725 -0.03261 " pathEditMode="relative" rAng="0" ptsTypes="AAAAAAAA">
                                      <p:cBhvr>
                                        <p:cTn id="13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39" y="4949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utoRev="1" fill="remove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4.72222E-6 -4.79186E-6 L -0.00521 -0.11772 L 0.13646 -0.02081 L 0.11962 0.11078 L -0.04271 0.05874 L -0.01285 -0.12118 L 0.14288 -0.09505 L 0.05972 0.07956 " pathEditMode="relative" ptsTypes="AAAAAAAA">
                                      <p:cBhvr>
                                        <p:cTn id="15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autoRev="1" fill="remove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66667E-6 2.67345E-6 L 0.07674 -0.05204 L -0.00122 -0.12974 L -0.06233 0.11055 L 0.06493 0.05527 L -0.12587 -0.00185 L 0.0467 -0.12974 L -0.10382 0.09505 " pathEditMode="relative" ptsTypes="AAAAAAAA">
                                      <p:cBhvr>
                                        <p:cTn id="17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2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path" presetSubtype="0" accel="50000" decel="50000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animMotion origin="layout" path="M -3.05556E-6 2.01665E-6 L -0.1243 0.2800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15" y="13992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1" nodeType="with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0" presetClass="path" presetSubtype="0" autoRev="1" fill="remove" grpId="1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0.05452 -0.04325 L 0.18316 0.00185 L 0.13125 0.1938 L -0.00642 0.11957 L 0.13247 -0.04325 L 0.19358 0.06591 L 0.13507 0.17137 " pathEditMode="relative" ptsTypes="AAAAAAAA">
                                      <p:cBhvr>
                                        <p:cTn id="29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autoRev="1" fill="remove" grpId="1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03247 -0.11933 L 0.1559 -0.03978 L 0.11181 0.10199 L 0.01701 -0.11933 L -0.05191 0.03469 L 0.1625 0.07609 L 0.06493 -0.13136 " pathEditMode="relative" ptsTypes="AAAAAAAA">
                                      <p:cBhvr>
                                        <p:cTn id="31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autoRev="1" fill="remove" grpId="1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0.03767 -0.12627 L 0.08316 0.05365 L -0.12987 0.0673 L -0.08056 -0.13159 L 0.07274 -0.07956 L 0.02066 0.09343 L -0.12205 -0.01226 " pathEditMode="relative" ptsTypes="AAAAAAAA">
                                      <p:cBhvr>
                                        <p:cTn id="33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autoRev="1" fill="remove" grpId="0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-3.33333E-6 6.19796E-6 L -0.06094 -0.04324 L -0.14531 0.05713 L -0.10382 0.1989 L 0.04549 0.16097 L -0.0934 -0.03122 L -0.14531 0.08997 L -0.05312 0.18525 " pathEditMode="relative" ptsTypes="AAAAAAAA">
                                      <p:cBhvr>
                                        <p:cTn id="35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autoRev="1" fill="remove" grpId="0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-2.5E-6 -1.26735E-6 L -0.07674 0.08303 L -0.19479 -0.00532 L -0.13385 -0.15911 L 0.01302 -0.05897 L -0.06371 0.08118 L -0.13385 -0.14547 L 0.00903 -0.05365 " pathEditMode="relative" ptsTypes="AAAAAAAA">
                                      <p:cBhvr>
                                        <p:cTn id="37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autoRev="1" fill="remove" grpId="0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-1.38889E-6 -1.82239E-6 L 0.04809 -0.08118 L -1.38889E-6 -0.21971 L -0.15191 -0.13136 L -0.11806 0.00532 L 0.04427 -0.1124 L -1.38889E-6 -0.22826 L -0.15052 -0.1383 " pathEditMode="relative" ptsTypes="AAAAAAAA">
                                      <p:cBhvr>
                                        <p:cTn id="39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9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2" nodeType="withEffect">
                                  <p:stCondLst>
                                    <p:cond delay="1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11500"/>
                                  </p:stCondLst>
                                  <p:childTnLst>
                                    <p:animMotion origin="layout" path="M 2.5E-6 -2.79371E-6 L -0.34636 0.10037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26" y="5019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1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grpId="0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2" nodeType="withEffect">
                                  <p:stCondLst>
                                    <p:cond delay="1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path" presetSubtype="0" accel="50000" decel="50000" fill="hold" grpId="0" nodeType="withEffect">
                                  <p:stCondLst>
                                    <p:cond delay="12000"/>
                                  </p:stCondLst>
                                  <p:childTnLst>
                                    <p:animMotion origin="layout" path="M -0.00868 -0.04279 L 0.36285 0.04325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76" y="4302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2" nodeType="with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accel="50000" decel="50000" fill="hold" grpId="0" nodeType="withEffect">
                                  <p:stCondLst>
                                    <p:cond delay="12750"/>
                                  </p:stCondLst>
                                  <p:childTnLst>
                                    <p:animMotion origin="layout" path="M 8.33333E-7 3.14524E-7 L 0.04062 0.38413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1" y="19195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14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0" presetClass="path" presetSubtype="0" autoRev="1" fill="remove" grpId="1" nodeType="withEffect">
                                  <p:stCondLst>
                                    <p:cond delay="12000"/>
                                  </p:stCondLst>
                                  <p:childTnLst>
                                    <p:animMotion origin="layout" path="M 0 0 L -0.15312 0.06915 L -0.0493 0.19889 L 0.05591 0.07262 L -0.02847 -0.02614 L -0.06354 0.19889 L -0.11684 -0.03631 L 0.0573 0.10707 L -0.1467 0.12974 L -0.03889 -0.03816 L 0.02726 0.19357 L -0.14149 0.12974 L -0.05573 -0.04163 " pathEditMode="relative" ptsTypes="AAAAAAAAAAAAA">
                                      <p:cBhvr>
                                        <p:cTn id="68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9" presetID="0" presetClass="path" presetSubtype="0" autoRev="1" fill="remove" grpId="1" nodeType="withEffect">
                                  <p:stCondLst>
                                    <p:cond delay="12000"/>
                                  </p:stCondLst>
                                  <p:childTnLst>
                                    <p:animMotion origin="layout" path="M 0 0 L -0.0441 -0.15402 L -0.18437 -0.03122 L -0.11302 0.08118 L 0.01302 -0.0814 L -0.15312 -0.15402 L 0.0066 0.08465 L -0.17396 -0.14362 L -0.17274 0.07262 L 0.00261 -0.11424 L -0.07274 0.08465 L -0.11163 -0.15749 L -0.1441 0.08303 L -0.13628 0.07956 " pathEditMode="relative" ptsTypes="AAAAAAAAAAAAAA">
                                      <p:cBhvr>
                                        <p:cTn id="70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1" presetID="0" presetClass="path" presetSubtype="0" autoRev="1" fill="remove" grpId="1" nodeType="withEffect">
                                  <p:stCondLst>
                                    <p:cond delay="12000"/>
                                  </p:stCondLst>
                                  <p:childTnLst>
                                    <p:animMotion origin="layout" path="M 0 0 L -0.14028 -0.04995 L 0.0533 -0.21971 L -0.0533 0.01226 L -0.13646 -0.21624 L 0.0467 0.01226 L 0.01163 -0.23335 L -0.1441 -0.01365 L 0.05851 -0.12789 L -0.07795 -0.22479 L -0.14288 -0.0673 L -0.0507 0.01387 " pathEditMode="relative" ptsTypes="AAAAAAAAAAAA">
                                      <p:cBhvr>
                                        <p:cTn id="72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3" presetID="0" presetClass="path" presetSubtype="0" autoRev="1" fill="remove" grpId="2" nodeType="withEffect">
                                  <p:stCondLst>
                                    <p:cond delay="12000"/>
                                  </p:stCondLst>
                                  <p:childTnLst>
                                    <p:animMotion origin="layout" path="M 0 0 L -0.12865 0.10708 L 0.06753 0.01711 L 0.01163 -0.13506 L -0.13125 -0.01734 L -0.02084 0.11933 L 0.06094 -0.11772 L -0.13247 -0.0296 L -0.03125 0.11748 L 0.02205 -0.11957 L 0.0493 0.1124 L -0.14028 0.03446 L 0.06753 -0.08141 " pathEditMode="relative" ptsTypes="AAAAAAAAAAAAA">
                                      <p:cBhvr>
                                        <p:cTn id="74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5" presetID="0" presetClass="path" presetSubtype="0" autoRev="1" fill="remove" grpId="0" nodeType="withEffect">
                                  <p:stCondLst>
                                    <p:cond delay="12000"/>
                                  </p:stCondLst>
                                  <p:childTnLst>
                                    <p:animMotion origin="layout" path="M -7.22222E-6 8.02035E-6 L 0.1611 -0.19726 L 0.15069 0.03285 L -0.03247 -0.00693 L 0.16371 -0.16766 L 0.08315 0.0347 L -0.02466 -0.19541 L 0.16631 -0.14708 L 0.12083 0.0451 L -0.0389 -0.07423 L 0.1611 -0.16072 L 0.09878 0.03123 L 0.02465 -0.21276 " pathEditMode="relative" ptsTypes="AAAAAAAAAAAAA">
                                      <p:cBhvr>
                                        <p:cTn id="76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7" presetID="0" presetClass="path" presetSubtype="0" autoRev="1" fill="remove" grpId="2" nodeType="withEffect">
                                  <p:stCondLst>
                                    <p:cond delay="12000"/>
                                  </p:stCondLst>
                                  <p:childTnLst>
                                    <p:animMotion origin="layout" path="M 0 0 L 0.14688 -0.0451 L 0.08455 0.11401 L -0.02326 -0.12627 L 0.15209 -0.03816 L -0.03767 0.11933 L 0.03646 -0.12627 L 0.14809 -0.01734 L 0.01181 0.11587 L -0.03889 -0.12465 L 0.14427 -0.03122 L 0.08455 0.1124 L -0.05312 -0.01226 " pathEditMode="relative" ptsTypes="AAAAAAAAAAAAA">
                                      <p:cBhvr>
                                        <p:cTn id="78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9" presetID="0" presetClass="path" presetSubtype="0" autoRev="1" fill="remove" grpId="2" nodeType="withEffect">
                                  <p:stCondLst>
                                    <p:cond delay="12000"/>
                                  </p:stCondLst>
                                  <p:childTnLst>
                                    <p:animMotion origin="layout" path="M 0 0 L 0.18438 0.19034 L 0.1415 -0.04833 L 0.03768 0.19889 L 0.02205 -0.05365 L 0.18177 0.09343 L 0.03768 0.19195 L 0.14549 -0.05527 L -0.01302 0.17646 L 0.18177 0.00162 L 0.11164 0.18849 L 0.01042 -0.04671 L 0.17657 0.00694 " pathEditMode="relative" ptsTypes="AAAAAAAAAAAAA">
                                      <p:cBhvr>
                                        <p:cTn id="80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1" presetID="16" presetClass="entr" presetSubtype="21" fill="hold" grpId="0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5" grpId="2" animBg="1"/>
      <p:bldP spid="16" grpId="0" animBg="1"/>
      <p:bldP spid="16" grpId="1" animBg="1"/>
      <p:bldP spid="16" grpId="2" animBg="1"/>
      <p:bldP spid="17" grpId="0" animBg="1"/>
      <p:bldP spid="17" grpId="1" animBg="1"/>
      <p:bldP spid="18" grpId="0" animBg="1"/>
      <p:bldP spid="18" grpId="1" animBg="1"/>
      <p:bldP spid="19" grpId="0" animBg="1"/>
      <p:bldP spid="20" grpId="0" animBg="1"/>
      <p:bldP spid="20" grpId="1" animBg="1"/>
      <p:bldP spid="21" grpId="0" animBg="1"/>
      <p:bldP spid="21" grpId="1" animBg="1"/>
      <p:bldP spid="21" grpId="2" animBg="1"/>
      <p:bldP spid="25" grpId="0" animBg="1"/>
      <p:bldP spid="25" grpId="1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  <p:bldP spid="28" grpId="0" animBg="1"/>
      <p:bldP spid="28" grpId="1" animBg="1"/>
      <p:bldP spid="28" grpId="2" animBg="1"/>
      <p:bldP spid="29" grpId="0" animBg="1"/>
      <p:bldP spid="29" grpId="1" animBg="1"/>
      <p:bldP spid="29" grpId="2" animBg="1"/>
      <p:bldP spid="30" grpId="0" animBg="1"/>
      <p:bldP spid="35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/>
          <p:cNvGrpSpPr/>
          <p:nvPr/>
        </p:nvGrpSpPr>
        <p:grpSpPr>
          <a:xfrm>
            <a:off x="1896235" y="798993"/>
            <a:ext cx="5256584" cy="5477562"/>
            <a:chOff x="1907704" y="764704"/>
            <a:chExt cx="5256584" cy="5477562"/>
          </a:xfrm>
        </p:grpSpPr>
        <p:sp>
          <p:nvSpPr>
            <p:cNvPr id="6" name="角丸四角形 5"/>
            <p:cNvSpPr/>
            <p:nvPr/>
          </p:nvSpPr>
          <p:spPr>
            <a:xfrm>
              <a:off x="2411760" y="833282"/>
              <a:ext cx="4320480" cy="5408984"/>
            </a:xfrm>
            <a:prstGeom prst="roundRect">
              <a:avLst>
                <a:gd name="adj" fmla="val 13697"/>
              </a:avLst>
            </a:prstGeom>
            <a:noFill/>
            <a:ln w="571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5" name="角丸四角形 4"/>
            <p:cNvSpPr/>
            <p:nvPr/>
          </p:nvSpPr>
          <p:spPr>
            <a:xfrm>
              <a:off x="2411760" y="3356992"/>
              <a:ext cx="4320480" cy="288032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  <a:alpha val="40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1907704" y="764704"/>
              <a:ext cx="5256584" cy="648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4" name="円/楕円 3"/>
          <p:cNvSpPr/>
          <p:nvPr/>
        </p:nvSpPr>
        <p:spPr>
          <a:xfrm>
            <a:off x="2987824" y="396906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4067944" y="486916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2" name="円/楕円 11"/>
          <p:cNvSpPr/>
          <p:nvPr/>
        </p:nvSpPr>
        <p:spPr>
          <a:xfrm rot="5400000">
            <a:off x="5720789" y="396906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" name="円/楕円 12"/>
          <p:cNvSpPr/>
          <p:nvPr/>
        </p:nvSpPr>
        <p:spPr>
          <a:xfrm rot="5400000">
            <a:off x="4932040" y="5445224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" name="円/楕円 13"/>
          <p:cNvSpPr/>
          <p:nvPr/>
        </p:nvSpPr>
        <p:spPr>
          <a:xfrm rot="5400000">
            <a:off x="3201017" y="5445224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07504" y="205851"/>
            <a:ext cx="261481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dirty="0">
                <a:solidFill>
                  <a:prstClr val="black"/>
                </a:solidFill>
              </a:rPr>
              <a:t>２０℃</a:t>
            </a:r>
          </a:p>
        </p:txBody>
      </p:sp>
      <p:sp>
        <p:nvSpPr>
          <p:cNvPr id="16" name="円/楕円 15"/>
          <p:cNvSpPr/>
          <p:nvPr/>
        </p:nvSpPr>
        <p:spPr>
          <a:xfrm rot="5400000">
            <a:off x="4716016" y="414908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" name="円/楕円 16"/>
          <p:cNvSpPr/>
          <p:nvPr/>
        </p:nvSpPr>
        <p:spPr>
          <a:xfrm rot="5400000">
            <a:off x="5753072" y="5273588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4" name="左矢印 23"/>
          <p:cNvSpPr/>
          <p:nvPr/>
        </p:nvSpPr>
        <p:spPr>
          <a:xfrm>
            <a:off x="6732240" y="3399383"/>
            <a:ext cx="504056" cy="3028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7236296" y="3327375"/>
            <a:ext cx="18357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prstClr val="black"/>
                </a:solidFill>
              </a:rPr>
              <a:t>２０℃の水面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2483768" y="2954561"/>
            <a:ext cx="4176000" cy="61845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361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6.35838E-7 C -3.33333E-6 0.00786 -0.02916 0.04 -0.025 0.04 C -0.01996 0.04 0.01389 0.00717 0.01459 0.00301 L 0.01545 -0.00278 C 0.01615 -0.00694 0.01806 -0.01364 0.02361 -0.01364 C 0.02709 -0.01364 0.06441 -0.00439 0.06441 0.00324 C 0.06441 0.0111 0.03108 0.0504 0.02761 0.0504 C 0.02205 0.0504 0.01615 0.00717 0.01545 0.00301 L 0.01459 -0.00278 C 0.01389 -0.00694 0.01337 -0.0333 0.00834 -0.0333 C 0.00417 -0.0333 -3.33333E-6 -0.00763 -3.33333E-6 6.35838E-7 Z " pathEditMode="relative" rAng="0" ptsTypes="ffFffffFfff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3" y="85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87283E-6 C 1.66667E-6 0.00786 -0.00434 0.01433 -0.01007 0.01433 C -0.01702 0.01433 -0.01927 0.00693 -0.02014 0.00277 L -0.02136 -0.00278 C -0.02222 -0.00717 -0.025 -0.01388 -0.03264 -0.01388 C -0.03733 -0.01388 -0.05833 -0.00717 -0.05833 0.00046 C -0.05833 0.00832 -0.02431 0.07768 -0.01962 0.07768 C -0.01198 0.07768 -0.02222 0.00693 -0.02136 0.00277 L -0.02014 -0.00278 C -0.01927 -0.00717 -0.01615 -0.04833 -0.0092 -0.04833 C -0.00347 -0.04833 1.66667E-6 -0.00763 1.66667E-6 3.87283E-6 Z " pathEditMode="relative" rAng="0" ptsTypes="ffFffffFfff">
                                      <p:cBhvr>
                                        <p:cTn id="8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17" y="145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51 -0.00371 C -0.0184 -0.02338 0.0007 -0.05949 0.00469 -0.04722 C 0.00869 -0.03496 -0.00572 0.05833 -0.00572 0.06967 C -0.00381 0.08518 -0.01388 0.0868 -0.01892 0.08842 L -0.02569 0.09004 C -0.0302 0.0919 -0.03854 0.09676 -0.03854 0.11065 C -0.03854 0.11967 -0.03246 0.16065 -0.02343 0.16065 C -0.01458 0.16065 0.02032 0.12014 0.02032 0.11157 C 0.02032 0.09768 -0.01388 0.0919 -0.01892 0.09004 L -0.02569 0.08842 C -0.0302 0.0868 -0.06197 0.08287 -0.06197 0.07106 C -0.06197 0.06065 -0.04079 0.0162 -0.02951 -0.00371 Z " pathEditMode="relative" rAng="0" ptsTypes="AAAAAAAAAAAA">
                                      <p:cBhvr>
                                        <p:cTn id="10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8" y="592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16185E-6 C 0.00798 4.16185E-6 0.01475 -0.00625 0.01475 -0.01411 C 0.01475 -0.02336 0.00729 -0.02682 0.00295 -0.02821 L -0.00296 -0.0296 C -0.0073 -0.03099 -0.05313 -0.03191 -0.05313 -0.04232 C -0.05313 -0.04902 -0.01754 -0.07492 -0.00938 -0.07492 C -0.00139 -0.07492 0.05902 -0.03515 0.07135 -0.03515 C 0.07135 -0.02474 0.00729 -0.03099 0.00295 -0.0296 L -0.00296 -0.02821 C -0.0073 -0.02682 -0.04445 -0.01457 -0.04445 -0.00532 C -0.04445 0.00277 -0.00816 4.16185E-6 4.16667E-6 4.16185E-6 Z " pathEditMode="relative" rAng="0" ptsTypes="ffFffffFfff">
                                      <p:cBhvr>
                                        <p:cTn id="12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3" y="-360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21387E-6 C 0.00798 -1.21387E-6 0.06198 0.01688 0.06198 0.00879 C 0.06198 -0.00046 0.00729 -0.02682 0.00295 -0.02821 L -0.00295 -0.02959 C -0.00729 -0.03098 -0.06268 -0.0541 -0.06268 -0.06451 C -0.06268 -0.07121 0.00989 -0.07653 0.01805 -0.07653 C 0.02604 -0.07653 0.01475 -0.05179 0.01475 -0.04509 C 0.01475 -0.03468 0.00729 -0.03098 0.00295 -0.02959 L -0.00295 -0.02821 C -0.00729 -0.02682 -0.01459 -0.02335 -0.01459 -0.0141 C -0.01459 -0.00624 -0.00816 -1.21387E-6 3.33333E-6 -1.21387E-6 Z " pathEditMode="relative" rAng="0" ptsTypes="ffFffffFfff">
                                      <p:cBhvr>
                                        <p:cTn id="14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-298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46945E-17 -0.00046 C 0.00781 0.01528 0.01059 0.03172 0.00573 0.03565 C -0.00017 0.04121 -0.01007 0.02824 -0.01476 0.02084 L -0.02135 0.01042 C -0.02674 0.00255 -0.03576 -0.00949 -0.04236 -0.00347 C -0.04687 -2.96296E-6 -0.06042 0.02755 -0.05226 0.04306 C -0.04462 0.0588 0.00417 0.10185 0.00868 0.09885 C 0.0151 0.0926 -0.01233 0.03125 -0.01562 0.02176 L -0.02066 0.00926 C -0.02413 0.00023 -0.05052 -0.05625 -0.04427 -0.06157 C -0.03941 -0.06597 -0.00799 -0.01597 -3.46945E-17 -0.00046 Z " pathEditMode="relative" rAng="3360000" ptsTypes="AAAAAAAAAAA">
                                      <p:cBhvr>
                                        <p:cTn id="16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48" y="25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75 -0.03981 C -0.02031 -0.04768 -0.0283 -0.05 -0.03264 -0.04467 C -0.03784 -0.03865 -0.03455 -0.0287 -0.03246 -0.02384 L -0.02899 -0.01736 C -0.02691 -0.01203 0.00365 0.03357 -0.00208 0.04051 C -0.00573 0.04514 -0.04427 0.02801 -0.04965 0.02037 C -0.05503 0.0125 -0.0743 -0.07338 -0.08264 -0.08588 C -0.07708 -0.09259 -0.0368 -0.02615 -0.03333 -0.02245 L -0.0283 -0.01805 C -0.02482 -0.01481 0.00747 0.01343 0.01233 0.00718 C 0.01702 0.00139 -0.00937 -0.03194 -0.01475 -0.03981 Z " pathEditMode="relative" rAng="13621970" ptsTypes="ffFffffFfff">
                                      <p:cBhvr>
                                        <p:cTn id="18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2" y="1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26" presetClass="path" presetSubtype="0" autoRev="1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79 4.07407E-6 C 0.01979 0.01967 -0.01632 0.02083 -0.02378 0.02083 C -0.03246 0.02083 -0.03576 0.00277 -0.03715 -0.00811 L -0.03837 -0.02246 C -0.03975 -0.03311 -0.04323 -0.0507 -0.05312 -0.0507 C -0.05937 -0.0507 -0.06632 -0.03473 -0.06632 -0.01528 C -0.06632 0.00463 -0.05573 0.08078 -0.04948 0.08078 C -0.03958 0.08078 -0.03975 0.00277 -0.03837 -0.00811 L -0.03715 -0.02246 C -0.03576 -0.03311 -0.03246 -0.0507 -0.02378 -0.0507 C -0.01632 -0.0507 0.01979 -0.01968 0.01979 4.07407E-6 Z " pathEditMode="relative" rAng="0" ptsTypes="AAAAAAAAAAA">
                                      <p:cBhvr>
                                        <p:cTn id="21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06" y="1505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22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87283E-6 C 0.01094 3.87283E-6 0.04167 0.00578 0.04167 0.01687 C 0.04167 0.02982 0.00989 0.03745 0.00382 0.03953 L -0.00399 0.04161 C -0.0099 0.04346 -0.0566 0.05109 -0.0566 0.06589 C -0.0566 0.07514 -0.03768 0.10566 -0.02674 0.10566 C -0.0158 0.10566 0.01996 0.07237 0.01996 0.06312 C 0.01996 0.04832 0.00989 0.04346 0.00382 0.04161 L -0.00399 0.03953 C -0.0099 0.03745 -0.01979 0.03283 -0.01979 0.01988 C -0.01979 0.00878 -0.01094 3.87283E-6 1.66667E-6 3.87283E-6 Z " pathEditMode="relative" rAng="0" ptsTypes="ffFffffFfff">
                                      <p:cBhvr>
                                        <p:cTn id="23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7" y="5272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26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96 0.05069 C 0.02483 0.03356 0.02083 -0.0176 0.01511 -0.01806 C 0.00833 -0.01875 -0.02413 0.02754 -0.02569 0.03634 L -0.02656 0.04838 C -0.02882 0.05717 -0.03229 0.07176 -0.03837 0.07083 C -0.04462 0.0706 -0.04965 0.05671 -0.04878 0.04027 C -0.04792 0.02361 -0.03472 -0.06274 -0.03003 -0.05996 C -0.02239 -0.06042 -0.02726 0.02592 -0.02673 0.03634 L -0.02621 0.04838 C -0.02569 0.0574 -0.02413 0.07245 -0.01736 0.07314 C -0.01163 0.07361 0.02309 0.06713 0.02396 0.05069 Z " pathEditMode="relative" rAng="11040000" ptsTypes="AAAAAAAAAAA">
                                      <p:cBhvr>
                                        <p:cTn id="25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38" y="-4282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26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47 -0.02821 C -0.02847 -0.01341 0.00417 0.01711 0.00938 0.01711 C 0.01563 0.01711 0.01789 0.00346 0.01875 -0.00463 L 0.0198 -0.0155 C 0.02066 -0.02336 0.04879 -0.06567 0.05573 -0.06567 C 0.06007 -0.06567 0.03959 -0.02474 0.03959 -0.00995 C 0.03959 0.00485 0.06372 0.01156 0.05938 0.01156 C 0.05243 0.01156 0.02066 0.00346 0.0198 -0.00463 L 0.01875 -0.0155 C 0.01789 -0.02336 0.01563 -0.03654 0.00938 -0.03654 C 0.00417 -0.03654 -0.02847 -0.04301 -0.02847 -0.02821 Z " pathEditMode="relative" rAng="0" ptsTypes="ffFffffFfff">
                                      <p:cBhvr>
                                        <p:cTn id="27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01" y="393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6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21387E-6 C 3.33333E-6 0.01226 -0.00556 0.02243 -0.01233 0.02243 C -0.02014 0.02243 -0.02309 0.0111 -0.02431 0.00463 L -0.02552 -0.00439 C -0.02674 -0.0111 -0.02986 -0.02196 -0.03872 -0.02196 C -0.04445 -0.02196 -0.08021 -0.00902 -0.08021 0.00324 C -0.08021 0.01549 -0.04445 0.02243 -0.03872 0.02243 C -0.02986 0.02243 -0.02674 0.0111 -0.02552 0.00463 L -0.02431 -0.00439 C -0.02309 -0.0111 -0.01962 -0.05295 -0.01181 -0.05295 C -0.00504 -0.05295 3.33333E-6 -0.01225 3.33333E-6 -1.21387E-6 Z " pathEditMode="relative" rAng="0" ptsTypes="ffFffffFfff">
                                      <p:cBhvr>
                                        <p:cTn id="29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10" y="-152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26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48148E-6 C 0.00504 -0.00949 0.0441 -0.075 0.04202 -0.08634 C 0.03993 -0.09768 0.00295 -0.08079 -0.01233 -0.06805 C -0.02778 -0.05509 -0.0493 -0.01875 -0.05 -0.00972 C -0.05052 -0.00579 -0.05069 -0.00185 -0.05121 0.00208 C -0.05226 0.01134 -0.05469 0.02616 -0.0625 0.0257 C -0.06788 0.02593 -0.07309 0.0125 -0.07344 -0.00393 C -0.07309 -0.0206 -0.06423 -0.08935 -0.05955 -0.08935 C -0.05191 -0.08935 -0.05226 -0.01875 -0.05121 -0.01018 C -0.05069 -0.00602 -0.05052 -0.00185 -0.05 0.00208 C -0.04948 0.01111 -0.04653 0.02616 -0.0401 0.02593 C -0.03403 0.0257 -1.11111E-6 0.01574 -1.11111E-6 -1.48148E-6 Z " pathEditMode="relative" rAng="10800000" ptsTypes="AAAAAAAAAAAA">
                                      <p:cBhvr>
                                        <p:cTn id="31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3" y="-3218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26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33333E-6 C 0.01129 -0.00139 0.0309 -0.04722 0.03038 -0.05416 C 0.02969 -0.0625 0.01927 -0.06412 0.0132 -0.06458 L 0.00504 -0.06504 C -0.00087 -0.06527 -0.03524 -0.09861 -0.03576 -0.10787 C -0.03611 -0.11365 -0.00364 -0.09027 0.00729 -0.09166 C 0.01858 -0.09328 0.02118 -0.12569 0.02153 -0.1199 C 0.02222 -0.11088 0.01927 -0.06782 0.01302 -0.06597 L 0.00521 -0.06365 C -0.00069 -0.06157 -0.01024 -0.0574 -0.00972 -0.04907 C -0.00903 -0.04213 -0.01094 0.00139 -1.11111E-6 -3.33333E-6 Z " pathEditMode="relative" rAng="-5721483" ptsTypes="ffFffffFfff">
                                      <p:cBhvr>
                                        <p:cTn id="33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" y="-6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6" grpId="0" animBg="1"/>
      <p:bldP spid="16" grpId="1" animBg="1"/>
      <p:bldP spid="17" grpId="0" animBg="1"/>
      <p:bldP spid="17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/>
          <p:cNvGrpSpPr/>
          <p:nvPr/>
        </p:nvGrpSpPr>
        <p:grpSpPr>
          <a:xfrm>
            <a:off x="1896235" y="798993"/>
            <a:ext cx="5256584" cy="5510327"/>
            <a:chOff x="1907704" y="764704"/>
            <a:chExt cx="5256584" cy="5510327"/>
          </a:xfrm>
        </p:grpSpPr>
        <p:sp>
          <p:nvSpPr>
            <p:cNvPr id="6" name="角丸四角形 5"/>
            <p:cNvSpPr/>
            <p:nvPr/>
          </p:nvSpPr>
          <p:spPr>
            <a:xfrm>
              <a:off x="2411760" y="833282"/>
              <a:ext cx="4320480" cy="5408984"/>
            </a:xfrm>
            <a:prstGeom prst="roundRect">
              <a:avLst>
                <a:gd name="adj" fmla="val 10355"/>
              </a:avLst>
            </a:prstGeom>
            <a:noFill/>
            <a:ln w="571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5" name="角丸四角形 4"/>
            <p:cNvSpPr/>
            <p:nvPr/>
          </p:nvSpPr>
          <p:spPr>
            <a:xfrm>
              <a:off x="2411760" y="3007051"/>
              <a:ext cx="4320480" cy="3267980"/>
            </a:xfrm>
            <a:prstGeom prst="roundRect">
              <a:avLst>
                <a:gd name="adj" fmla="val 10633"/>
              </a:avLst>
            </a:prstGeom>
            <a:solidFill>
              <a:schemeClr val="accent5">
                <a:lumMod val="60000"/>
                <a:lumOff val="40000"/>
                <a:alpha val="40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1907704" y="764704"/>
              <a:ext cx="5256584" cy="648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5" name="テキスト ボックス 14"/>
          <p:cNvSpPr txBox="1"/>
          <p:nvPr/>
        </p:nvSpPr>
        <p:spPr>
          <a:xfrm>
            <a:off x="107504" y="205851"/>
            <a:ext cx="261481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dirty="0">
                <a:solidFill>
                  <a:prstClr val="black"/>
                </a:solidFill>
              </a:rPr>
              <a:t>４０℃</a:t>
            </a:r>
          </a:p>
        </p:txBody>
      </p:sp>
      <p:sp>
        <p:nvSpPr>
          <p:cNvPr id="22" name="円/楕円 21"/>
          <p:cNvSpPr/>
          <p:nvPr/>
        </p:nvSpPr>
        <p:spPr>
          <a:xfrm>
            <a:off x="2987824" y="396906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3" name="円/楕円 22"/>
          <p:cNvSpPr/>
          <p:nvPr/>
        </p:nvSpPr>
        <p:spPr>
          <a:xfrm>
            <a:off x="4211960" y="4653136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4" name="円/楕円 23"/>
          <p:cNvSpPr/>
          <p:nvPr/>
        </p:nvSpPr>
        <p:spPr>
          <a:xfrm rot="5400000">
            <a:off x="5606643" y="4113076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5" name="円/楕円 24"/>
          <p:cNvSpPr/>
          <p:nvPr/>
        </p:nvSpPr>
        <p:spPr>
          <a:xfrm rot="5400000">
            <a:off x="4716016" y="5445224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6" name="円/楕円 25"/>
          <p:cNvSpPr/>
          <p:nvPr/>
        </p:nvSpPr>
        <p:spPr>
          <a:xfrm rot="5400000">
            <a:off x="3201017" y="5445224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" name="円/楕円 13"/>
          <p:cNvSpPr/>
          <p:nvPr/>
        </p:nvSpPr>
        <p:spPr>
          <a:xfrm rot="5400000">
            <a:off x="4572000" y="378904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" name="円/楕円 15"/>
          <p:cNvSpPr/>
          <p:nvPr/>
        </p:nvSpPr>
        <p:spPr>
          <a:xfrm rot="3683092">
            <a:off x="5652120" y="5445224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9" name="左矢印 18"/>
          <p:cNvSpPr/>
          <p:nvPr/>
        </p:nvSpPr>
        <p:spPr>
          <a:xfrm>
            <a:off x="6732240" y="3096543"/>
            <a:ext cx="504056" cy="3028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236296" y="3039343"/>
            <a:ext cx="18357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srgbClr val="FF0000"/>
                </a:solidFill>
              </a:rPr>
              <a:t>４０℃の水面</a:t>
            </a:r>
          </a:p>
        </p:txBody>
      </p:sp>
      <p:sp>
        <p:nvSpPr>
          <p:cNvPr id="28" name="左矢印 27"/>
          <p:cNvSpPr/>
          <p:nvPr/>
        </p:nvSpPr>
        <p:spPr>
          <a:xfrm>
            <a:off x="6732240" y="3399383"/>
            <a:ext cx="504056" cy="3028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7236296" y="3327375"/>
            <a:ext cx="18357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prstClr val="black"/>
                </a:solidFill>
              </a:rPr>
              <a:t>２０℃の水面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2483768" y="2636912"/>
            <a:ext cx="4176000" cy="61845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005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0.01829 C -2.77778E-6 -0.01042 -0.02916 0.02176 -0.025 0.02176 C -0.01996 0.02176 0.01389 -0.01112 0.01459 -0.01528 L 0.01545 -0.02107 C 0.01615 -0.02524 0.0375 -0.08519 0.04306 -0.08519 C 0.04653 -0.08519 0.06441 -0.02269 0.06441 -0.01505 C 0.06441 -0.00718 0.03108 0.03217 0.02761 0.03217 C 0.02205 0.03217 0.01615 -0.01112 0.01545 -0.01528 L 0.01459 -0.02107 C 0.01389 -0.02524 0.00434 -0.11551 -0.00069 -0.11551 C -0.00486 -0.11551 -2.77778E-6 -0.02593 -2.77778E-6 -0.01829 Z " pathEditMode="relative" rAng="0" ptsTypes="AAAAAAAAAAA">
                                      <p:cBhvr>
                                        <p:cTn id="6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4" y="-233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87283E-6 C 1.66667E-6 0.00786 -0.00434 0.01433 -0.01007 0.01433 C -0.01702 0.01433 -0.01927 0.00693 -0.02014 0.00277 L -0.02136 -0.00278 C -0.02222 -0.00717 -0.025 -0.01388 -0.03264 -0.01388 C -0.03733 -0.01388 -0.05833 -0.00717 -0.05833 0.00046 C -0.05833 0.00832 -0.02431 0.07768 -0.01962 0.07768 C -0.01198 0.07768 -0.02222 0.00693 -0.02136 0.00277 L -0.02014 -0.00278 C -0.01927 -0.00717 -0.04601 -0.14914 -0.03906 -0.14914 C -0.03333 -0.14914 1.66667E-6 -0.00763 1.66667E-6 3.87283E-6 Z " pathEditMode="relative" rAng="0" ptsTypes="ffFffffFfff">
                                      <p:cBhvr>
                                        <p:cTn id="8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17" y="-358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51 -0.0412 C -0.02048 -0.0412 -0.0217 0.04653 -0.02292 0.06713 C -0.02396 0.0875 -0.03108 0.07986 -0.03611 0.08125 L -0.04271 0.08264 C -0.04739 0.08403 -0.05573 0.08773 -0.05573 0.09815 C -0.05573 0.10486 -0.04965 0.13542 -0.04062 0.13542 C -0.03177 0.13542 0.00313 0.10532 0.00313 0.09884 C 0.00313 0.0882 -0.03108 0.08403 -0.03611 0.08264 L -0.04271 0.08125 C -0.04739 0.07986 -0.07934 0.07732 -0.07934 0.06806 C -0.07934 0.06019 -0.03854 -0.0412 -0.02951 -0.0412 Z " pathEditMode="relative" rAng="0" ptsTypes="AAAAAAAAAAA">
                                      <p:cBhvr>
                                        <p:cTn id="10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8" y="881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16185E-6 C 0.00798 4.16185E-6 0.01475 -0.00625 0.01475 -0.01411 C 0.01475 -0.02336 0.00729 -0.02682 0.00295 -0.02821 L -0.00296 -0.0296 C -0.0073 -0.03099 -0.05313 -0.03191 -0.05313 -0.04232 C -0.05313 -0.04902 -0.01754 -0.07492 -0.00938 -0.07492 C -0.00139 -0.07492 0.05902 -0.03515 0.07135 -0.03515 C 0.07135 -0.02474 0.00729 -0.03099 0.00295 -0.0296 L -0.00296 -0.02821 C -0.0073 -0.02682 -0.04445 -0.01457 -0.04445 -0.00532 C -0.04445 0.00277 -0.00816 4.16185E-6 4.16667E-6 4.16185E-6 Z " pathEditMode="relative" rAng="0" ptsTypes="ffFffffFfff">
                                      <p:cBhvr>
                                        <p:cTn id="12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3" y="-360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21387E-6 C 0.00798 -1.21387E-6 0.08472 0.03468 0.08472 0.02659 C 0.08472 0.01734 0.00729 -0.02682 0.00295 -0.02821 L -0.00295 -0.02959 C -0.00729 -0.03098 -0.06268 -0.0541 -0.06268 -0.06451 C -0.06268 -0.07121 0.0467 -0.10196 0.05486 -0.10196 C 0.06284 -0.10196 0.01475 -0.05179 0.01475 -0.04509 C 0.01475 -0.03468 0.00729 -0.03098 0.00295 -0.02959 L -0.00295 -0.02821 C -0.00729 -0.02682 -0.01459 -0.02335 -0.01459 -0.0141 C -0.01459 -0.00624 -0.00816 -1.21387E-6 3.33333E-6 -1.21387E-6 Z " pathEditMode="relative" rAng="0" ptsTypes="ffFffffFfff">
                                      <p:cBhvr>
                                        <p:cTn id="14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4" y="-337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854 0.00602 C 0.09427 0.01528 0.04461 0.12315 0.0401 0.12824 C 0.03472 0.13449 0.02743 0.12824 0.02343 0.12454 L 0.0184 0.11852 C 0.01423 0.11436 0.00694 0.1088 0.00086 0.11574 C -0.00278 0.12014 -0.01615 0.14607 -0.01042 0.15556 C -0.00452 0.16389 0.03541 0.17917 0.03906 0.175 C 0.04513 0.16806 0.02517 0.13102 0.02274 0.12524 L 0.01909 0.11783 C 0.01666 0.11181 -0.00278 0.07801 0.00243 0.07199 C 0.00677 0.06667 0.08246 -0.00301 0.08854 0.00602 Z " pathEditMode="relative" rAng="2940000" ptsTypes="AAAAAAAAAAA">
                                      <p:cBhvr>
                                        <p:cTn id="16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49" y="8704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8 -0.00069 C 0.00451 -0.0088 0.00468 -0.01967 -0.00018 -0.02477 C -0.00591 -0.03079 -0.01268 -0.02546 -0.01598 -0.02199 L -0.02032 -0.0169 C -0.02379 -0.01319 -0.05157 0.03241 -0.05799 0.0257 C -0.06216 0.0213 -0.05695 -0.03125 -0.05209 -0.03958 C -0.0474 -0.04768 0.01319 -0.08333 0.02048 -0.09583 C 0.02691 -0.08912 -0.01511 -0.02801 -0.01684 -0.02292 L -0.01945 -0.01597 C -0.02118 -0.01065 -0.03559 0.03472 -0.02986 0.04074 C -0.02483 0.04607 -0.00504 0.00764 -0.00018 -0.00069 Z " pathEditMode="relative" rAng="-3113846" ptsTypes="ffFffffFfff">
                                      <p:cBhvr>
                                        <p:cTn id="18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4" y="-32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6" presetClass="path" presetSubtype="0" autoRev="1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726 0.01272 C 0.02726 0.02937 -0.00555 0.03029 -0.01232 0.03029 C -0.02031 0.03029 -0.02326 0.01503 -0.02448 0.00601 L -0.02569 -0.00601 C -0.02691 -0.01503 -0.03003 -0.02982 -0.03906 -0.02982 C -0.04479 -0.02982 -0.05121 -0.01641 -0.05121 -2.31214E-6 C -0.05121 0.01665 -0.04149 0.08046 -0.03576 0.08046 C -0.02673 0.08046 -0.02691 0.01503 -0.02569 0.00601 L -0.02448 -0.00601 C -0.02326 -0.01503 -0.02031 -0.02982 -0.01232 -0.02982 C -0.00555 -0.02982 0.02726 -0.0037 0.02726 0.01272 Z " pathEditMode="relative" rAng="0" ptsTypes="ffFffffFfff">
                                      <p:cBhvr>
                                        <p:cTn id="21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24" y="1249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22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87283E-6 C 0.01094 3.87283E-6 0.07326 0.00971 0.04167 0.01687 C 0.04167 0.02982 0.00989 0.03745 0.00382 0.03953 L -0.00399 0.04161 C -0.0099 0.04346 -0.0566 0.05109 -0.0566 0.06589 C -0.0566 0.07514 -0.03768 0.10566 -0.02674 0.10566 C -0.0158 0.10566 0.01996 0.07237 0.01996 0.06312 C 0.01996 0.04832 0.00989 0.04346 0.00382 0.04161 L -0.00399 0.03953 C -0.0099 0.03745 -0.01979 0.03283 -0.01979 0.01988 C -0.01979 0.00878 -0.01094 3.87283E-6 1.66667E-6 3.87283E-6 Z " pathEditMode="relative" rAng="0" ptsTypes="ffFffffFfff">
                                      <p:cBhvr>
                                        <p:cTn id="23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3" y="5272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26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51 -0.0412 C -0.02951 -0.02454 -0.02292 0.02662 -0.01719 0.02662 C -0.01042 0.02662 0.01962 -0.02245 0.02066 -0.03148 L 0.0217 -0.04352 C 0.02274 -0.05255 0.02535 -0.06736 0.03299 -0.06736 C 0.03785 -0.06736 0.04358 -0.05393 0.04358 -0.0375 C 0.04358 -0.02083 0.0349 0.06412 0.03004 0.06412 C 0.0224 0.06412 0.02274 -0.02245 0.0217 -0.03148 L 0.02066 -0.04352 C 0.01962 -0.05255 0.01059 -0.12083 0.00382 -0.12083 C -0.00191 -0.12083 -0.02951 -0.05764 -0.02951 -0.0412 Z " pathEditMode="relative" rAng="0" ptsTypes="AAAAAAAAAAA">
                                      <p:cBhvr>
                                        <p:cTn id="25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46" y="1273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26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47 -0.02821 C -0.02847 -0.01341 -0.05989 0.0326 -0.05468 0.0326 C -0.04843 0.0326 0.01789 0.00346 0.01875 -0.00463 L 0.0198 -0.0155 C 0.02066 -0.02336 0.04879 -0.06567 0.05573 -0.06567 C 0.06007 -0.06567 0.03959 -0.02474 0.03959 -0.00995 C 0.03959 0.00485 0.0882 0.02543 0.08386 0.02543 C 0.07691 0.02543 0.02066 0.00346 0.0198 -0.00463 L 0.01875 -0.0155 C 0.01789 -0.02336 0.01563 -0.03654 0.00938 -0.03654 C 0.00417 -0.03654 -0.02847 -0.04301 -0.02847 -0.02821 Z " pathEditMode="relative" rAng="0" ptsTypes="ffFffffFfff">
                                      <p:cBhvr>
                                        <p:cTn id="27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53" y="1156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6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21387E-6 C 3.33333E-6 0.01226 -0.00556 0.02243 -0.01233 0.02243 C -0.02014 0.02243 -0.02309 0.0111 -0.02431 0.00463 L -0.02552 -0.00439 C -0.02674 -0.0111 -0.02986 -0.02196 -0.03872 -0.02196 C -0.04445 -0.02196 -0.08021 -0.00902 -0.08021 0.00324 C -0.08021 0.01549 -0.04445 0.02243 -0.03872 0.02243 C -0.02986 0.02243 -0.02674 0.0111 -0.02552 0.00463 L -0.02431 -0.00439 C -0.02309 -0.0111 -0.01962 -0.05295 -0.01181 -0.05295 C -0.00504 -0.05295 3.33333E-6 -0.01225 3.33333E-6 -1.21387E-6 Z " pathEditMode="relative" rAng="0" ptsTypes="ffFffffFfff">
                                      <p:cBhvr>
                                        <p:cTn id="29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10" y="-152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26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45 -0.05463 C -0.04723 -0.04005 -0.06216 0.00787 -0.05729 0.01204 C -0.05157 0.01667 -0.00643 -0.00394 -0.00226 -0.01042 L 0.00364 -0.02014 C 0.00798 -0.02685 0.01614 -0.03773 0.02222 -0.03241 C 0.02639 -0.02917 0.02604 -0.01343 0.01961 0.00069 C 0.01267 0.01458 -0.02795 0.08032 -0.03247 0.07708 C -0.03872 0.07129 -0.004 -0.00116 -0.00122 -0.00996 L 0.00277 -0.02107 C 0.00521 -0.02917 0.02482 -0.09352 0.01927 -0.09838 C 0.01406 -0.10232 -0.03403 -0.06806 -0.04045 -0.05463 Z " pathEditMode="relative" rAng="1920000" ptsTypes="AAAAAAAAAAA">
                                      <p:cBhvr>
                                        <p:cTn id="31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9" y="370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26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0.00092 C 0.00955 -0.00926 0.05555 -0.00162 0.05243 -0.00717 C 0.04896 -0.01412 -0.00677 -0.06967 -0.0125 -0.06597 C -0.01476 -0.06435 -0.01702 -0.06273 -0.01945 -0.06134 C -0.025 -0.05764 -0.06684 -0.06389 -0.07084 -0.07153 C -0.07361 -0.07616 -0.03264 -0.06759 -0.02778 -0.08542 C -0.02275 -0.10347 -0.0441 -0.18333 -0.0415 -0.1787 C -0.03768 -0.1713 -0.00834 -0.07268 -0.0132 -0.06713 C -0.01511 -0.06458 -0.01702 -0.06204 -0.01893 -0.05972 C -0.02327 -0.05463 -0.03021 -0.04444 -0.02674 -0.0375 C -0.02361 -0.03171 -0.00886 0.00787 2.22222E-6 -0.00092 Z " pathEditMode="relative" rAng="14100000" ptsTypes="AAAAAAAAAAA">
                                      <p:cBhvr>
                                        <p:cTn id="33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6" y="-65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14" grpId="0" animBg="1"/>
      <p:bldP spid="14" grpId="1" animBg="1"/>
      <p:bldP spid="16" grpId="0" animBg="1"/>
      <p:bldP spid="16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/>
          <p:cNvGrpSpPr/>
          <p:nvPr/>
        </p:nvGrpSpPr>
        <p:grpSpPr>
          <a:xfrm>
            <a:off x="1896235" y="798993"/>
            <a:ext cx="5256584" cy="5510327"/>
            <a:chOff x="1907704" y="764704"/>
            <a:chExt cx="5256584" cy="5510327"/>
          </a:xfrm>
        </p:grpSpPr>
        <p:sp>
          <p:nvSpPr>
            <p:cNvPr id="6" name="角丸四角形 5"/>
            <p:cNvSpPr/>
            <p:nvPr/>
          </p:nvSpPr>
          <p:spPr>
            <a:xfrm>
              <a:off x="2411760" y="833282"/>
              <a:ext cx="4320480" cy="5408984"/>
            </a:xfrm>
            <a:prstGeom prst="roundRect">
              <a:avLst>
                <a:gd name="adj" fmla="val 10355"/>
              </a:avLst>
            </a:prstGeom>
            <a:noFill/>
            <a:ln w="571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5" name="角丸四角形 4"/>
            <p:cNvSpPr/>
            <p:nvPr/>
          </p:nvSpPr>
          <p:spPr>
            <a:xfrm>
              <a:off x="2411760" y="2674631"/>
              <a:ext cx="4320480" cy="3600400"/>
            </a:xfrm>
            <a:prstGeom prst="roundRect">
              <a:avLst>
                <a:gd name="adj" fmla="val 10633"/>
              </a:avLst>
            </a:prstGeom>
            <a:solidFill>
              <a:schemeClr val="accent5">
                <a:lumMod val="60000"/>
                <a:lumOff val="40000"/>
                <a:alpha val="40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1907704" y="764704"/>
              <a:ext cx="5256584" cy="648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5" name="テキスト ボックス 14"/>
          <p:cNvSpPr txBox="1"/>
          <p:nvPr/>
        </p:nvSpPr>
        <p:spPr>
          <a:xfrm>
            <a:off x="107504" y="205851"/>
            <a:ext cx="261481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dirty="0">
                <a:solidFill>
                  <a:prstClr val="black"/>
                </a:solidFill>
              </a:rPr>
              <a:t>６０℃</a:t>
            </a:r>
          </a:p>
        </p:txBody>
      </p:sp>
      <p:sp>
        <p:nvSpPr>
          <p:cNvPr id="22" name="円/楕円 21"/>
          <p:cNvSpPr/>
          <p:nvPr/>
        </p:nvSpPr>
        <p:spPr>
          <a:xfrm>
            <a:off x="2987824" y="396906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3" name="円/楕円 22"/>
          <p:cNvSpPr/>
          <p:nvPr/>
        </p:nvSpPr>
        <p:spPr>
          <a:xfrm>
            <a:off x="3995936" y="4653136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4" name="円/楕円 23"/>
          <p:cNvSpPr/>
          <p:nvPr/>
        </p:nvSpPr>
        <p:spPr>
          <a:xfrm rot="5400000">
            <a:off x="4067944" y="342900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5" name="円/楕円 24"/>
          <p:cNvSpPr/>
          <p:nvPr/>
        </p:nvSpPr>
        <p:spPr>
          <a:xfrm rot="5400000">
            <a:off x="5181745" y="5517232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6" name="円/楕円 25"/>
          <p:cNvSpPr/>
          <p:nvPr/>
        </p:nvSpPr>
        <p:spPr>
          <a:xfrm rot="5400000">
            <a:off x="3201017" y="5445224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" name="円/楕円 13"/>
          <p:cNvSpPr/>
          <p:nvPr/>
        </p:nvSpPr>
        <p:spPr>
          <a:xfrm>
            <a:off x="5505781" y="3572063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" name="円/楕円 15"/>
          <p:cNvSpPr/>
          <p:nvPr/>
        </p:nvSpPr>
        <p:spPr>
          <a:xfrm rot="5400000">
            <a:off x="5292080" y="450912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9" name="左矢印 18"/>
          <p:cNvSpPr/>
          <p:nvPr/>
        </p:nvSpPr>
        <p:spPr>
          <a:xfrm>
            <a:off x="6732240" y="3096543"/>
            <a:ext cx="504056" cy="3028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236296" y="3039343"/>
            <a:ext cx="18357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prstClr val="black"/>
                </a:solidFill>
              </a:rPr>
              <a:t>４０℃の水面</a:t>
            </a:r>
          </a:p>
        </p:txBody>
      </p:sp>
      <p:sp>
        <p:nvSpPr>
          <p:cNvPr id="21" name="左矢印 20"/>
          <p:cNvSpPr/>
          <p:nvPr/>
        </p:nvSpPr>
        <p:spPr>
          <a:xfrm>
            <a:off x="6732240" y="2805031"/>
            <a:ext cx="504056" cy="3028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7236296" y="2733023"/>
            <a:ext cx="18357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srgbClr val="FF0000"/>
                </a:solidFill>
              </a:rPr>
              <a:t>６０℃の水面</a:t>
            </a:r>
          </a:p>
        </p:txBody>
      </p:sp>
      <p:sp>
        <p:nvSpPr>
          <p:cNvPr id="28" name="左矢印 27"/>
          <p:cNvSpPr/>
          <p:nvPr/>
        </p:nvSpPr>
        <p:spPr>
          <a:xfrm>
            <a:off x="6732240" y="3399383"/>
            <a:ext cx="504056" cy="3028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7236296" y="3327375"/>
            <a:ext cx="18357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prstClr val="black"/>
                </a:solidFill>
              </a:rPr>
              <a:t>２０℃の水面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2483768" y="2348880"/>
            <a:ext cx="4176000" cy="61845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166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5 -0.07061 C -0.0335 -0.06274 -0.06267 -0.03056 -0.0585 -0.03056 C -0.05347 -0.03056 -0.01962 -0.06343 -0.01892 -0.0676 L -0.01805 -0.07338 C -0.01736 -0.07755 0.004 -0.1375 0.00955 -0.1375 C 0.01302 -0.1375 0.03091 -0.075 0.03091 -0.06737 C 0.03091 -0.05949 -0.00243 -0.02014 -0.0059 -0.02014 C -0.01146 -0.02014 -0.01736 -0.06343 -0.01805 -0.0676 L -0.01892 -0.07338 C -0.01962 -0.07755 -0.02916 -0.16783 -0.0342 -0.16783 C -0.03837 -0.16783 -0.0335 -0.07824 -0.0335 -0.07061 Z " pathEditMode="relative" rAng="0" ptsTypes="AAAAAAAAAAA">
                                      <p:cBhvr>
                                        <p:cTn id="6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4" y="-233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87283E-6 C 1.66667E-6 0.00786 -0.00434 0.01433 -0.01007 0.01433 C -0.01702 0.01433 -0.01927 0.00693 -0.02014 0.00277 L -0.02136 -0.00278 C -0.02222 -0.00717 -0.025 -0.01388 -0.03264 -0.01388 C -0.03733 -0.01388 -0.05833 -0.00717 -0.05833 0.00046 C -0.05833 0.00832 -0.02431 0.07768 -0.01962 0.07768 C -0.01198 0.07768 -0.02222 0.00693 -0.02136 0.00277 L -0.02014 -0.00278 C -0.01927 -0.00717 -0.04601 -0.14914 -0.03906 -0.14914 C -0.03333 -0.14914 1.66667E-6 -0.00763 1.66667E-6 3.87283E-6 Z " pathEditMode="relative" rAng="0" ptsTypes="ffFffffFfff">
                                      <p:cBhvr>
                                        <p:cTn id="8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17" y="-358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22222E-6 C 0.00903 -2.22222E-6 0.01649 0.00625 0.01649 0.01412 C 0.01649 0.02338 0.00816 0.02685 0.0033 0.02824 L -0.0033 0.02963 C -0.00816 0.03102 -0.01632 0.03472 -0.01632 0.04514 C -0.01632 0.05185 -0.01042 0.08241 -0.00139 0.08241 C 0.00764 0.08241 0.04236 0.05232 0.04236 0.04584 C 0.04236 0.03519 0.00816 0.03102 0.0033 0.02963 L -0.0033 0.02824 C -0.00816 0.02685 -0.04011 0.02431 -0.04011 0.01505 C -0.04011 0.00718 -0.00903 -2.22222E-6 1.66667E-6 -2.22222E-6 Z " pathEditMode="relative" rAng="0" ptsTypes="AAAAAAAAAAA">
                                      <p:cBhvr>
                                        <p:cTn id="10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412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16185E-6 C 0.00798 4.16185E-6 0.01475 -0.00625 0.01475 -0.01411 C 0.01475 -0.02336 0.00729 -0.02682 0.00295 -0.02821 L -0.00296 -0.0296 C -0.0073 -0.03099 -0.05313 -0.03191 -0.05313 -0.04232 C -0.05313 -0.04902 -0.01754 -0.07492 -0.00938 -0.07492 C -0.00139 -0.07492 0.05902 -0.03515 0.07135 -0.03515 C 0.07135 -0.02474 0.00729 -0.03099 0.00295 -0.0296 L -0.00296 -0.02821 C -0.0073 -0.02682 -0.04445 -0.01457 -0.04445 -0.00532 C -0.04445 0.00277 -0.00816 4.16185E-6 4.16667E-6 4.16185E-6 Z " pathEditMode="relative" rAng="0" ptsTypes="ffFffffFfff">
                                      <p:cBhvr>
                                        <p:cTn id="12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3" y="-360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21387E-6 C 0.00798 -1.21387E-6 0.08472 0.03468 0.08472 0.02659 C 0.08472 0.01734 0.00729 -0.02682 0.00295 -0.02821 L -0.00295 -0.02959 C -0.00729 -0.03098 -0.06268 -0.0541 -0.06268 -0.06451 C -0.06268 -0.07121 0.0467 -0.10196 0.05486 -0.10196 C 0.06284 -0.10196 0.01475 -0.05179 0.01475 -0.04509 C 0.01475 -0.03468 0.00729 -0.03098 0.00295 -0.02959 L -0.00295 -0.02821 C -0.00729 -0.02682 -0.01459 -0.02335 -0.01459 -0.0141 C -0.01459 -0.00624 -0.00816 -1.21387E-6 3.33333E-6 -1.21387E-6 Z " pathEditMode="relative" rAng="0" ptsTypes="ffFffffFfff">
                                      <p:cBhvr>
                                        <p:cTn id="14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4" y="-337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48 -0.02824 C -0.02362 -0.03681 -0.02327 -0.04769 -0.02796 -0.05255 C -0.03351 -0.0581 -0.04011 -0.05232 -0.04358 -0.04861 L -0.04792 -0.04306 C -0.05139 -0.03935 -0.07969 0.0088 -0.08594 0.00255 C -0.08993 -0.00139 -0.08386 -0.05486 -0.079 -0.06366 C -0.07414 -0.07222 -0.01389 -0.11227 -0.00643 -0.12546 C -0.00018 -0.11921 -0.04254 -0.05486 -0.04445 -0.04931 L -0.04723 -0.04213 C -0.04896 -0.03681 -0.06407 0.01018 -0.05851 0.01574 C -0.05365 0.0206 -0.03334 -0.01968 -0.02848 -0.02824 Z " pathEditMode="relative" rAng="-3171422" ptsTypes="ffFffffFfff">
                                      <p:cBhvr>
                                        <p:cTn id="16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5" y="-314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06 -0.02246 C 0.01094 -0.02061 0.00608 -0.02408 0.00365 -0.03079 C 0.00017 -0.03959 0.0033 -0.04422 0.00347 -0.04561 L 0.00556 -0.04885 C 0.00816 -0.05162 0.01007 -0.05649 0.00712 -0.06598 C 0.00521 -0.07153 -0.0066 -0.09514 -0.01042 -0.09306 C -0.01319 -0.09144 -0.03003 -0.03195 -0.0276 -0.02639 C -0.02483 -0.0169 0.00226 -0.04792 0.00399 -0.04746 L 0.00729 -0.04769 C 0.00938 -0.04769 0.0599 -0.11667 0.06285 -0.10857 C 0.0651 -0.10139 0.01736 -0.02431 0.01406 -0.02246 Z " pathEditMode="relative" rAng="3960000" ptsTypes="AAAAAAAAAAA">
                                      <p:cBhvr>
                                        <p:cTn id="18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-4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6" presetClass="path" presetSubtype="0" autoRev="1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726 0.01272 C 0.02726 0.02937 -0.00555 0.03029 -0.01232 0.03029 C -0.02031 0.03029 -0.02326 0.01503 -0.02448 0.00601 L -0.02569 -0.00601 C -0.02691 -0.01503 -0.03003 -0.02982 -0.03906 -0.02982 C -0.04479 -0.02982 -0.05121 -0.01641 -0.05121 -2.31214E-6 C -0.05121 0.01665 -0.04149 0.08046 -0.03576 0.08046 C -0.02673 0.08046 -0.02691 0.01503 -0.02569 0.00601 L -0.02448 -0.00601 C -0.02326 -0.01503 -0.02031 -0.02982 -0.01232 -0.02982 C -0.00555 -0.02982 0.02726 -0.0037 0.02726 0.01272 Z " pathEditMode="relative" rAng="0" ptsTypes="ffFffffFfff">
                                      <p:cBhvr>
                                        <p:cTn id="21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24" y="1249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22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87283E-6 C 0.01094 3.87283E-6 0.07326 0.00971 0.04167 0.01687 C 0.04167 0.02982 0.00989 0.03745 0.00382 0.03953 L -0.00399 0.04161 C -0.0099 0.04346 -0.0566 0.05109 -0.0566 0.06589 C -0.0566 0.07514 -0.03768 0.10566 -0.02674 0.10566 C -0.0158 0.10566 0.01996 0.07237 0.01996 0.06312 C 0.01996 0.04832 0.00989 0.04346 0.00382 0.04161 L -0.00399 0.03953 C -0.0099 0.03745 -0.01979 0.03283 -0.01979 0.01988 C -0.01979 0.00878 -0.01094 3.87283E-6 1.66667E-6 3.87283E-6 Z " pathEditMode="relative" rAng="0" ptsTypes="ffFffffFfff">
                                      <p:cBhvr>
                                        <p:cTn id="23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3" y="5272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26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52 -0.0037 C -0.02952 0.01297 -0.02292 0.06412 -0.01719 0.06412 C -0.01042 0.06412 0.01962 0.01505 0.02066 0.00602 L 0.0217 -0.00602 C 0.02274 -0.01504 0.02535 -0.02986 0.03298 -0.02986 C 0.03785 -0.02986 0.04357 -0.01643 0.04357 -2.22222E-6 C 0.04357 0.01667 0.03489 0.10162 0.03003 0.10162 C 0.02239 0.10162 0.02274 0.01505 0.0217 0.00602 L 0.02066 -0.00602 C 0.01962 -0.01504 0.01059 -0.08333 0.00382 -0.08333 C -0.00191 -0.08333 -0.02952 -0.02014 -0.02952 -0.0037 Z " pathEditMode="relative" rAng="0" ptsTypes="AAAAAAAAAAA">
                                      <p:cBhvr>
                                        <p:cTn id="25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46" y="1273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26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47 -0.02821 C -0.02847 -0.01341 -0.05989 0.0326 -0.05468 0.0326 C -0.04843 0.0326 0.01789 0.00346 0.01875 -0.00463 L 0.0198 -0.0155 C 0.02066 -0.02336 0.04879 -0.06567 0.05573 -0.06567 C 0.06007 -0.06567 0.03959 -0.02474 0.03959 -0.00995 C 0.03959 0.00485 0.0882 0.02543 0.08386 0.02543 C 0.07691 0.02543 0.02066 0.00346 0.0198 -0.00463 L 0.01875 -0.0155 C 0.01789 -0.02336 0.01563 -0.03654 0.00938 -0.03654 C 0.00417 -0.03654 -0.02847 -0.04301 -0.02847 -0.02821 Z " pathEditMode="relative" rAng="0" ptsTypes="ffFffffFfff">
                                      <p:cBhvr>
                                        <p:cTn id="27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53" y="1156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6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21387E-6 C 3.33333E-6 0.01226 -0.00556 0.02243 -0.01233 0.02243 C -0.02014 0.02243 -0.02309 0.0111 -0.02431 0.00463 L -0.02552 -0.00439 C -0.02674 -0.0111 -0.02986 -0.02196 -0.03872 -0.02196 C -0.04445 -0.02196 -0.08021 -0.00902 -0.08021 0.00324 C -0.08021 0.01549 -0.04445 0.02243 -0.03872 0.02243 C -0.02986 0.02243 -0.02674 0.0111 -0.02552 0.00463 L -0.02431 -0.00439 C -0.02309 -0.0111 -0.01962 -0.05295 -0.01181 -0.05295 C -0.00504 -0.05295 3.33333E-6 -0.01225 3.33333E-6 -1.21387E-6 Z " pathEditMode="relative" rAng="0" ptsTypes="ffFffffFfff">
                                      <p:cBhvr>
                                        <p:cTn id="29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10" y="-152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22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0.00023 C 0.00937 -0.00787 0.06649 -0.04259 0.04218 -0.01458 C 0.04739 -0.00347 0.02309 0.025 0.01875 0.03102 L 0.01284 0.0382 C 0.00868 0.04375 -0.0283 0.08264 -0.02257 0.09537 C -0.01893 0.10324 0.00902 0.11598 0.0184 0.10857 C 0.02777 0.10093 0.04531 0.04792 0.04184 0.04005 C 0.03593 0.02732 0.02552 0.0301 0.01961 0.03287 L 0.01215 0.03635 C 0.00625 0.03866 -0.004 0.04167 -0.00903 0.03056 C -0.01337 0.02107 -0.00921 0.00741 0.00017 -0.00023 Z " pathEditMode="relative" rAng="-1875824" ptsTypes="ffFffffFfff">
                                      <p:cBhvr>
                                        <p:cTn id="31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0" y="3935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26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7.40741E-7 C 0.01007 0.00625 0.02813 0.06366 0.03038 0.05718 C 0.03299 0.04977 0.04097 -0.04282 0.03594 -0.04722 L 0.02899 -0.05301 C 0.02396 -0.05741 0.00695 -0.10926 0.0099 -0.11759 C 0.01163 -0.12292 0.0309 -0.08079 0.04097 -0.07477 C 0.05104 -0.06852 0.08559 -0.11852 0.08368 -0.11343 C 0.08073 -0.10486 0.04219 -0.04606 0.03629 -0.04838 L 0.02847 -0.05185 C 0.02274 -0.05417 0.01285 -0.05694 0.01024 -0.0493 C 0.00799 -0.04305 -0.01007 -0.00625 -5.55556E-7 -7.40741E-7 Z " pathEditMode="relative" rAng="-3905226" ptsTypes="ffFffffFfff">
                                      <p:cBhvr>
                                        <p:cTn id="33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87" y="-46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14" grpId="0" animBg="1"/>
      <p:bldP spid="14" grpId="1" animBg="1"/>
      <p:bldP spid="16" grpId="0" animBg="1"/>
      <p:bldP spid="16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/>
          <p:cNvGrpSpPr/>
          <p:nvPr/>
        </p:nvGrpSpPr>
        <p:grpSpPr>
          <a:xfrm>
            <a:off x="1896235" y="798993"/>
            <a:ext cx="5256584" cy="5510327"/>
            <a:chOff x="1907704" y="764704"/>
            <a:chExt cx="5256584" cy="5510327"/>
          </a:xfrm>
        </p:grpSpPr>
        <p:sp>
          <p:nvSpPr>
            <p:cNvPr id="6" name="角丸四角形 5"/>
            <p:cNvSpPr/>
            <p:nvPr/>
          </p:nvSpPr>
          <p:spPr>
            <a:xfrm>
              <a:off x="2411760" y="833282"/>
              <a:ext cx="4320480" cy="5408984"/>
            </a:xfrm>
            <a:prstGeom prst="roundRect">
              <a:avLst>
                <a:gd name="adj" fmla="val 10355"/>
              </a:avLst>
            </a:prstGeom>
            <a:noFill/>
            <a:ln w="571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5" name="角丸四角形 4"/>
            <p:cNvSpPr/>
            <p:nvPr/>
          </p:nvSpPr>
          <p:spPr>
            <a:xfrm>
              <a:off x="2411760" y="2458607"/>
              <a:ext cx="4320480" cy="3816424"/>
            </a:xfrm>
            <a:prstGeom prst="roundRect">
              <a:avLst>
                <a:gd name="adj" fmla="val 10633"/>
              </a:avLst>
            </a:prstGeom>
            <a:solidFill>
              <a:schemeClr val="accent5">
                <a:lumMod val="60000"/>
                <a:lumOff val="40000"/>
                <a:alpha val="40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1907704" y="764704"/>
              <a:ext cx="5256584" cy="648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5" name="テキスト ボックス 14"/>
          <p:cNvSpPr txBox="1"/>
          <p:nvPr/>
        </p:nvSpPr>
        <p:spPr>
          <a:xfrm>
            <a:off x="107504" y="205851"/>
            <a:ext cx="261481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dirty="0">
                <a:solidFill>
                  <a:prstClr val="black"/>
                </a:solidFill>
              </a:rPr>
              <a:t>８０℃</a:t>
            </a:r>
          </a:p>
        </p:txBody>
      </p:sp>
      <p:sp>
        <p:nvSpPr>
          <p:cNvPr id="22" name="円/楕円 21"/>
          <p:cNvSpPr/>
          <p:nvPr/>
        </p:nvSpPr>
        <p:spPr>
          <a:xfrm>
            <a:off x="2699792" y="3284984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3" name="円/楕円 22"/>
          <p:cNvSpPr/>
          <p:nvPr/>
        </p:nvSpPr>
        <p:spPr>
          <a:xfrm rot="19435236">
            <a:off x="4025857" y="414908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4" name="円/楕円 23"/>
          <p:cNvSpPr/>
          <p:nvPr/>
        </p:nvSpPr>
        <p:spPr>
          <a:xfrm rot="5400000">
            <a:off x="4283968" y="306896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25" name="円/楕円 24"/>
          <p:cNvSpPr/>
          <p:nvPr/>
        </p:nvSpPr>
        <p:spPr>
          <a:xfrm rot="5400000">
            <a:off x="4499992" y="522920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6" name="円/楕円 25"/>
          <p:cNvSpPr/>
          <p:nvPr/>
        </p:nvSpPr>
        <p:spPr>
          <a:xfrm rot="5400000">
            <a:off x="3201017" y="5445224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" name="円/楕円 13"/>
          <p:cNvSpPr/>
          <p:nvPr/>
        </p:nvSpPr>
        <p:spPr>
          <a:xfrm rot="10800000">
            <a:off x="5652120" y="3140968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" name="円/楕円 15"/>
          <p:cNvSpPr/>
          <p:nvPr/>
        </p:nvSpPr>
        <p:spPr>
          <a:xfrm rot="16565146">
            <a:off x="5652120" y="5157192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" name="左矢印 16"/>
          <p:cNvSpPr/>
          <p:nvPr/>
        </p:nvSpPr>
        <p:spPr>
          <a:xfrm>
            <a:off x="6732240" y="2564904"/>
            <a:ext cx="504056" cy="3028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236296" y="2492896"/>
            <a:ext cx="18357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srgbClr val="FF0000"/>
                </a:solidFill>
              </a:rPr>
              <a:t>８０℃の水面</a:t>
            </a:r>
          </a:p>
        </p:txBody>
      </p:sp>
      <p:sp>
        <p:nvSpPr>
          <p:cNvPr id="19" name="左矢印 18"/>
          <p:cNvSpPr/>
          <p:nvPr/>
        </p:nvSpPr>
        <p:spPr>
          <a:xfrm>
            <a:off x="6732240" y="3168551"/>
            <a:ext cx="504056" cy="3028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236296" y="3111351"/>
            <a:ext cx="18357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prstClr val="black"/>
                </a:solidFill>
              </a:rPr>
              <a:t>４０℃の水面</a:t>
            </a:r>
          </a:p>
        </p:txBody>
      </p:sp>
      <p:sp>
        <p:nvSpPr>
          <p:cNvPr id="21" name="左矢印 20"/>
          <p:cNvSpPr/>
          <p:nvPr/>
        </p:nvSpPr>
        <p:spPr>
          <a:xfrm>
            <a:off x="6732240" y="2877039"/>
            <a:ext cx="504056" cy="3028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7236296" y="2805031"/>
            <a:ext cx="18357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prstClr val="black"/>
                </a:solidFill>
              </a:rPr>
              <a:t>６０℃の水面</a:t>
            </a:r>
          </a:p>
        </p:txBody>
      </p:sp>
      <p:sp>
        <p:nvSpPr>
          <p:cNvPr id="28" name="左矢印 27"/>
          <p:cNvSpPr/>
          <p:nvPr/>
        </p:nvSpPr>
        <p:spPr>
          <a:xfrm>
            <a:off x="6732240" y="3471391"/>
            <a:ext cx="504056" cy="3028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7236296" y="3399383"/>
            <a:ext cx="18357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prstClr val="black"/>
                </a:solidFill>
              </a:rPr>
              <a:t>２０℃の水面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2483768" y="2132856"/>
            <a:ext cx="4176000" cy="61845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499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59259E-6 C 8.33333E-7 0.00787 -0.02917 0.04004 -0.025 0.04004 C -0.01997 0.04004 0.01389 0.00717 0.01458 0.00301 L 0.01545 -0.00278 C 0.01615 -0.00695 0.0375 -0.0669 0.04305 -0.0669 C 0.04653 -0.0669 0.06441 -0.0044 0.06441 0.00324 C 0.06441 0.01111 0.03108 0.05046 0.0276 0.05046 C 0.02205 0.05046 0.01615 0.00717 0.01545 0.00301 L 0.01458 -0.00278 C 0.01389 -0.00695 0.00434 -0.09722 -0.0007 -0.09722 C -0.00486 -0.09722 8.33333E-7 -0.00764 8.33333E-7 2.59259E-6 Z " pathEditMode="relative" rAng="0" ptsTypes="AAAAAAAAAAA">
                                      <p:cBhvr>
                                        <p:cTn id="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4" y="-233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-0.00532 C 0.00625 -0.00416 0.00938 0.00139 0.00851 0.00996 C 0.00816 0.01922 0.00174 0.02107 -0.00034 0.02153 L -0.00572 0.02246 C -0.0092 0.02315 -0.01458 0.0257 -0.01562 0.03588 C -0.01545 0.04213 -0.01406 0.07038 -0.0085 0.07176 C -0.0026 0.07292 0.054 0.03681 0.05434 0.03149 C 0.05539 0.0213 0.00139 0.025 -0.00069 0.02338 L -0.00555 0.02084 C -0.00868 0.01922 -0.11788 0.03473 -0.11684 0.02547 C -0.11614 0.01806 -0.00572 -0.00694 -0.00069 -0.00532 Z " pathEditMode="relative" rAng="16680000" ptsTypes="AAAAAAAAAAA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56" y="335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4.07407E-6 C 0.00903 4.07407E-6 0.0165 0.00625 0.0165 0.01412 C 0.0165 0.02338 0.00816 0.02685 0.0033 0.02824 L -0.0033 0.02963 C -0.00816 0.03101 -0.01632 0.03472 -0.01632 0.04513 C -0.01632 0.05185 -0.01041 0.0824 -0.00139 0.0824 C 0.00764 0.0824 0.04236 0.05231 0.04236 0.04583 C 0.04236 0.03518 0.00816 0.03101 0.0033 0.02963 L -0.0033 0.02824 C -0.00816 0.02685 -0.0401 0.0243 -0.0401 0.01504 C -0.0401 0.00717 -0.00902 4.07407E-6 -3.05556E-6 4.07407E-6 Z " pathEditMode="relative" rAng="0" ptsTypes="AAAAAAAAAAA">
                                      <p:cBhvr>
                                        <p:cTn id="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412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16185E-6 C 0.00798 4.16185E-6 0.01475 -0.00625 0.01475 -0.01411 C 0.01475 -0.02336 0.00729 -0.02682 0.00295 -0.02821 L -0.00296 -0.0296 C -0.0073 -0.03099 -0.05313 -0.03191 -0.05313 -0.04232 C -0.05313 -0.04902 -0.01754 -0.07492 -0.00938 -0.07492 C -0.00139 -0.07492 0.05902 -0.03515 0.07135 -0.03515 C 0.07135 -0.02474 0.00729 -0.03099 0.00295 -0.0296 L -0.00296 -0.02821 C -0.0073 -0.02682 -0.04445 -0.01457 -0.04445 -0.00532 C -0.04445 0.00277 -0.00816 4.16185E-6 4.16667E-6 4.16185E-6 Z " pathEditMode="relative" rAng="0" ptsTypes="ffFffffFfff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3" y="-360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21387E-6 C 0.00798 -1.21387E-6 0.08472 0.03468 0.08472 0.02659 C 0.08472 0.01734 0.00729 -0.02682 0.00295 -0.02821 L -0.00295 -0.02959 C -0.00729 -0.03098 -0.06268 -0.0541 -0.06268 -0.06451 C -0.06268 -0.07121 0.0467 -0.10196 0.05486 -0.10196 C 0.06284 -0.10196 0.01475 -0.05179 0.01475 -0.04509 C 0.01475 -0.03468 0.00729 -0.03098 0.00295 -0.02959 L -0.00295 -0.02821 C -0.00729 -0.02682 -0.01459 -0.02335 -0.01459 -0.0141 C -0.01459 -0.00624 -0.00816 -1.21387E-6 3.33333E-6 -1.21387E-6 Z " pathEditMode="relative" rAng="0" ptsTypes="ffFffffFfff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4" y="-337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6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636 0.05093 C 0.05018 0.03519 0.05573 -0.0162 0.05035 -0.01828 C 0.04393 -0.02129 0.00382 0.01274 0.00087 0.02107 L -0.0033 0.03195 C -0.0059 0.04028 -0.01215 0.05348 -0.01909 0.05 C -0.02396 0.04815 -0.02621 0.03287 -0.02239 0.0176 C -0.0184 0.00139 0.00938 -0.07546 0.01406 -0.07361 C 0.02118 -0.07037 0.00104 0.01158 -0.00017 0.02061 L -0.00208 0.03241 C -0.00312 0.04144 -0.01024 0.11019 -0.00382 0.1132 C 0.00174 0.11528 0.04254 0.0669 0.04636 0.05093 Z " pathEditMode="relative" rAng="11880000" ptsTypes="AAAAAAAAAAA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77" y="-2685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81503E-6 C 0.00903 3.81503E-6 0.01649 0.00624 0.01649 0.0141 C 0.01649 0.02335 0.00816 0.02682 0.0033 0.0282 L -0.0033 0.02959 C -0.00816 0.03098 -0.01632 0.03468 -0.01632 0.04508 C -0.01632 0.05179 -0.01042 0.08231 -0.00139 0.08231 C 0.00764 0.08231 0.04236 0.05225 0.04236 0.04578 C 0.04236 0.03514 0.00816 0.03098 0.0033 0.02959 L -0.0033 0.0282 C -0.00816 0.02682 -0.0401 0.02427 -0.0401 0.01503 C -0.0401 0.00716 -0.00903 3.81503E-6 -1.11111E-6 3.81503E-6 Z " pathEditMode="relative" rAng="0" ptsTypes="ffFffffFfff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4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6" presetClass="path" presetSubtype="0" autoRev="1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07 0.01273 C 0.03507 0.0294 0.00226 0.03032 -0.00451 0.03032 C -0.0125 0.03032 -0.01545 0.01504 -0.01667 0.00602 L -0.01788 -0.00602 C -0.0191 -0.01505 -0.02222 -0.02986 -0.03125 -0.02986 C -0.03698 -0.02986 -0.0434 -0.01644 -0.0434 2.59259E-6 C -0.0434 0.01666 -0.03368 0.08055 -0.02795 0.08055 C -0.01892 0.08055 -0.0191 0.01504 -0.01788 0.00602 L -0.01667 -0.00602 C -0.01545 -0.01505 -0.0125 -0.02986 -0.00451 -0.02986 C 0.00226 -0.02986 0.03507 -0.00371 0.03507 0.01273 Z " pathEditMode="relative" rAng="0" ptsTypes="AAAAAAAAAAA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24" y="125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22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87283E-6 C 0.01094 3.87283E-6 0.07326 0.00971 0.04167 0.01687 C 0.04167 0.02982 0.00989 0.03745 0.00382 0.03953 L -0.00399 0.04161 C -0.0099 0.04346 -0.0566 0.05109 -0.0566 0.06589 C -0.0566 0.07514 -0.03768 0.10566 -0.02674 0.10566 C -0.0158 0.10566 0.01996 0.07237 0.01996 0.06312 C 0.01996 0.04832 0.00989 0.04346 0.00382 0.04161 L -0.00399 0.03953 C -0.0099 0.03745 -0.01979 0.03283 -0.01979 0.01988 C -0.01979 0.00878 -0.01094 3.87283E-6 1.66667E-6 3.87283E-6 Z " pathEditMode="relative" rAng="0" ptsTypes="ffFffffFfff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3" y="5272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26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71 0.02615 C -0.01371 0.04282 -0.00711 0.09398 -0.00139 0.09398 C 0.00539 0.09398 0.03542 0.0449 0.03646 0.03588 L 0.0375 0.02384 C 0.03854 0.01481 0.04115 4.07407E-6 0.04879 4.07407E-6 C 0.05365 4.07407E-6 0.05938 0.01342 0.05938 0.02986 C 0.05938 0.04652 0.0507 0.13125 0.04584 0.13125 C 0.0382 0.13125 0.03854 0.0449 0.0375 0.03588 L 0.03646 0.02384 C 0.03542 0.01481 0.02639 -0.05348 0.01962 -0.05348 C 0.01389 -0.05348 -0.01371 0.00972 -0.01371 0.02615 Z " pathEditMode="relative" rAng="0" ptsTypes="AAAAAAAAAAA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46" y="1273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26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47 -0.02821 C -0.02847 -0.01341 -0.05989 0.0326 -0.05468 0.0326 C -0.04843 0.0326 0.01789 0.00346 0.01875 -0.00463 L 0.0198 -0.0155 C 0.02066 -0.02336 0.04879 -0.06567 0.05573 -0.06567 C 0.06007 -0.06567 0.03959 -0.02474 0.03959 -0.00995 C 0.03959 0.00485 0.0882 0.02543 0.08386 0.02543 C 0.07691 0.02543 0.02066 0.00346 0.0198 -0.00463 L 0.01875 -0.0155 C 0.01789 -0.02336 0.01563 -0.03654 0.00938 -0.03654 C 0.00417 -0.03654 -0.02847 -0.04301 -0.02847 -0.02821 Z " pathEditMode="relative" rAng="0" ptsTypes="ffFffffFfff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53" y="1156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6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21387E-6 C 3.33333E-6 0.01226 -0.00556 0.02243 -0.01233 0.02243 C -0.02014 0.02243 -0.02309 0.0111 -0.02431 0.00463 L -0.02552 -0.00439 C -0.02674 -0.0111 -0.02986 -0.02196 -0.03872 -0.02196 C -0.04445 -0.02196 -0.08021 -0.00902 -0.08021 0.00324 C -0.08021 0.01549 -0.04445 0.02243 -0.03872 0.02243 C -0.02986 0.02243 -0.02674 0.0111 -0.02552 0.00463 L -0.02431 -0.00439 C -0.02309 -0.0111 -0.01962 -0.05295 -0.01181 -0.05295 C -0.00504 -0.05295 3.33333E-6 -0.01225 3.33333E-6 -1.21387E-6 Z " pathEditMode="relative" rAng="0" ptsTypes="ffFffffFfff">
                                      <p:cBhvr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10" y="-152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07407E-6 C 0.00903 -4.07407E-6 0.0165 0.00625 0.0165 0.01412 C 0.0165 0.02338 0.00816 0.02686 0.0033 0.02824 L -0.0033 0.02963 C -0.00816 0.03102 -0.01632 0.03473 -0.01632 0.04514 C -0.01632 0.05186 -0.01041 0.08241 -0.00139 0.08241 C 0.00764 0.08241 0.04236 0.05232 0.04236 0.04584 C 0.04236 0.03519 0.00816 0.03102 0.0033 0.02963 L -0.0033 0.02824 C -0.00816 0.02686 -0.0401 0.02431 -0.0401 0.01505 C -0.0401 0.00718 -0.00903 -4.07407E-6 -2.22222E-6 -4.07407E-6 Z " pathEditMode="relative" rAng="0" ptsTypes="AAAAAAAAAAA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412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26" presetClass="path" presetSubtype="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4.81481E-6 C 0.00973 -0.01065 0.03542 -0.04954 0.03177 -0.05556 C 0.02761 -0.0625 -0.01996 -0.06274 -0.02586 -0.05811 L -0.0335 -0.05163 C -0.03941 -0.047 -0.04965 -0.04051 -0.05451 -0.04838 C -0.05764 -0.05348 -0.0533 -0.06783 -0.04357 -0.07801 C -0.03402 -0.08866 0.02084 -0.13288 0.02379 -0.12778 C 0.02865 -0.11991 -0.02187 -0.06598 -0.02656 -0.05926 L -0.03281 -0.05047 C -0.0375 -0.04375 -0.07152 0.00856 -0.06736 0.0155 C -0.06371 0.02152 -0.00955 0.01018 -3.05556E-6 4.81481E-6 Z " pathEditMode="relative" rAng="13860000" ptsTypes="AAAAAAAAAAA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5" y="-45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14" grpId="0" animBg="1"/>
      <p:bldP spid="14" grpId="1" animBg="1"/>
      <p:bldP spid="16" grpId="0" animBg="1"/>
      <p:bldP spid="16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/>
          <p:cNvGrpSpPr/>
          <p:nvPr/>
        </p:nvGrpSpPr>
        <p:grpSpPr>
          <a:xfrm>
            <a:off x="4713503" y="2169012"/>
            <a:ext cx="4430497" cy="4644364"/>
            <a:chOff x="1907704" y="764704"/>
            <a:chExt cx="5256584" cy="5510327"/>
          </a:xfrm>
        </p:grpSpPr>
        <p:sp>
          <p:nvSpPr>
            <p:cNvPr id="6" name="角丸四角形 5"/>
            <p:cNvSpPr/>
            <p:nvPr/>
          </p:nvSpPr>
          <p:spPr>
            <a:xfrm>
              <a:off x="2411760" y="833282"/>
              <a:ext cx="4320480" cy="5408984"/>
            </a:xfrm>
            <a:prstGeom prst="roundRect">
              <a:avLst>
                <a:gd name="adj" fmla="val 10355"/>
              </a:avLst>
            </a:prstGeom>
            <a:noFill/>
            <a:ln w="571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5" name="角丸四角形 4"/>
            <p:cNvSpPr/>
            <p:nvPr/>
          </p:nvSpPr>
          <p:spPr>
            <a:xfrm>
              <a:off x="2411760" y="2228774"/>
              <a:ext cx="4320480" cy="4046257"/>
            </a:xfrm>
            <a:prstGeom prst="roundRect">
              <a:avLst>
                <a:gd name="adj" fmla="val 10633"/>
              </a:avLst>
            </a:prstGeom>
            <a:solidFill>
              <a:schemeClr val="accent5">
                <a:lumMod val="60000"/>
                <a:lumOff val="40000"/>
                <a:alpha val="40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1907704" y="764704"/>
              <a:ext cx="5256584" cy="648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5" name="テキスト ボックス 14"/>
          <p:cNvSpPr txBox="1"/>
          <p:nvPr/>
        </p:nvSpPr>
        <p:spPr>
          <a:xfrm>
            <a:off x="5382497" y="1200914"/>
            <a:ext cx="261481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dirty="0">
                <a:solidFill>
                  <a:prstClr val="black"/>
                </a:solidFill>
              </a:rPr>
              <a:t>８０℃</a:t>
            </a:r>
          </a:p>
        </p:txBody>
      </p:sp>
      <p:grpSp>
        <p:nvGrpSpPr>
          <p:cNvPr id="14" name="グループ化 13"/>
          <p:cNvGrpSpPr/>
          <p:nvPr/>
        </p:nvGrpSpPr>
        <p:grpSpPr>
          <a:xfrm>
            <a:off x="128938" y="2202030"/>
            <a:ext cx="4396296" cy="4608512"/>
            <a:chOff x="1907704" y="764704"/>
            <a:chExt cx="5256584" cy="5510327"/>
          </a:xfrm>
        </p:grpSpPr>
        <p:sp>
          <p:nvSpPr>
            <p:cNvPr id="16" name="角丸四角形 15"/>
            <p:cNvSpPr/>
            <p:nvPr/>
          </p:nvSpPr>
          <p:spPr>
            <a:xfrm>
              <a:off x="2411760" y="833282"/>
              <a:ext cx="4320480" cy="5408984"/>
            </a:xfrm>
            <a:prstGeom prst="roundRect">
              <a:avLst>
                <a:gd name="adj" fmla="val 10355"/>
              </a:avLst>
            </a:prstGeom>
            <a:noFill/>
            <a:ln w="571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角丸四角形 18"/>
            <p:cNvSpPr/>
            <p:nvPr/>
          </p:nvSpPr>
          <p:spPr>
            <a:xfrm>
              <a:off x="2411760" y="2818647"/>
              <a:ext cx="4320480" cy="3456384"/>
            </a:xfrm>
            <a:prstGeom prst="roundRect">
              <a:avLst>
                <a:gd name="adj" fmla="val 10633"/>
              </a:avLst>
            </a:prstGeom>
            <a:solidFill>
              <a:schemeClr val="accent5">
                <a:lumMod val="60000"/>
                <a:lumOff val="40000"/>
                <a:alpha val="40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1907704" y="764704"/>
              <a:ext cx="5256584" cy="648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1" name="テキスト ボックス 20"/>
          <p:cNvSpPr txBox="1"/>
          <p:nvPr/>
        </p:nvSpPr>
        <p:spPr>
          <a:xfrm>
            <a:off x="550502" y="1180193"/>
            <a:ext cx="33734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0" dirty="0">
                <a:solidFill>
                  <a:prstClr val="black"/>
                </a:solidFill>
              </a:rPr>
              <a:t>４０℃</a:t>
            </a:r>
          </a:p>
        </p:txBody>
      </p:sp>
      <p:sp>
        <p:nvSpPr>
          <p:cNvPr id="39" name="円/楕円 38"/>
          <p:cNvSpPr/>
          <p:nvPr/>
        </p:nvSpPr>
        <p:spPr>
          <a:xfrm>
            <a:off x="1007604" y="4905164"/>
            <a:ext cx="540060" cy="5400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0" name="円/楕円 39"/>
          <p:cNvSpPr/>
          <p:nvPr/>
        </p:nvSpPr>
        <p:spPr>
          <a:xfrm>
            <a:off x="1955477" y="5301208"/>
            <a:ext cx="540060" cy="5400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1" name="円/楕円 40"/>
          <p:cNvSpPr/>
          <p:nvPr/>
        </p:nvSpPr>
        <p:spPr>
          <a:xfrm rot="5400000">
            <a:off x="3203848" y="4761148"/>
            <a:ext cx="540060" cy="5400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2" name="円/楕円 41"/>
          <p:cNvSpPr/>
          <p:nvPr/>
        </p:nvSpPr>
        <p:spPr>
          <a:xfrm rot="5400000">
            <a:off x="2267744" y="6093296"/>
            <a:ext cx="540060" cy="5400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3" name="円/楕円 42"/>
          <p:cNvSpPr/>
          <p:nvPr/>
        </p:nvSpPr>
        <p:spPr>
          <a:xfrm rot="5400000">
            <a:off x="1259632" y="5805264"/>
            <a:ext cx="540060" cy="5400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4" name="円/楕円 43"/>
          <p:cNvSpPr/>
          <p:nvPr/>
        </p:nvSpPr>
        <p:spPr>
          <a:xfrm rot="5400000">
            <a:off x="2051720" y="4545124"/>
            <a:ext cx="540060" cy="5400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5" name="円/楕円 44"/>
          <p:cNvSpPr/>
          <p:nvPr/>
        </p:nvSpPr>
        <p:spPr>
          <a:xfrm rot="3683092">
            <a:off x="3300190" y="5973614"/>
            <a:ext cx="540060" cy="5400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3" name="円/楕円 52"/>
          <p:cNvSpPr/>
          <p:nvPr/>
        </p:nvSpPr>
        <p:spPr>
          <a:xfrm>
            <a:off x="5580112" y="4293096"/>
            <a:ext cx="526587" cy="5265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4" name="円/楕円 53"/>
          <p:cNvSpPr/>
          <p:nvPr/>
        </p:nvSpPr>
        <p:spPr>
          <a:xfrm>
            <a:off x="6588223" y="4941166"/>
            <a:ext cx="526587" cy="5265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5" name="円/楕円 54"/>
          <p:cNvSpPr/>
          <p:nvPr/>
        </p:nvSpPr>
        <p:spPr>
          <a:xfrm rot="5400000">
            <a:off x="7524326" y="4149078"/>
            <a:ext cx="526587" cy="5265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6" name="円/楕円 55"/>
          <p:cNvSpPr/>
          <p:nvPr/>
        </p:nvSpPr>
        <p:spPr>
          <a:xfrm rot="5400000">
            <a:off x="6948264" y="5949280"/>
            <a:ext cx="526587" cy="5265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7" name="円/楕円 56"/>
          <p:cNvSpPr/>
          <p:nvPr/>
        </p:nvSpPr>
        <p:spPr>
          <a:xfrm rot="5400000">
            <a:off x="5652118" y="5949278"/>
            <a:ext cx="526587" cy="5265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8" name="円/楕円 57"/>
          <p:cNvSpPr/>
          <p:nvPr/>
        </p:nvSpPr>
        <p:spPr>
          <a:xfrm rot="5400000">
            <a:off x="7933844" y="6021288"/>
            <a:ext cx="526587" cy="5265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9" name="円/楕円 58"/>
          <p:cNvSpPr/>
          <p:nvPr/>
        </p:nvSpPr>
        <p:spPr>
          <a:xfrm rot="21357025">
            <a:off x="7717820" y="4990645"/>
            <a:ext cx="526587" cy="5265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5150220" y="3096770"/>
            <a:ext cx="3609727" cy="61845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593198" y="3602633"/>
            <a:ext cx="3528000" cy="61845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70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31214E-6 C -2.77778E-6 0.00786 -0.02916 0.04 -0.025 0.04 C -0.01996 0.04 0.01389 0.00717 0.01459 0.00301 L 0.01545 -0.00277 C 0.01615 -0.00693 0.0375 -0.06682 0.04306 -0.06682 C 0.04653 -0.06682 0.06441 -0.00439 0.06441 0.00324 C 0.06441 0.0111 0.03108 0.05041 0.02761 0.05041 C 0.02205 0.05041 0.01615 0.00717 0.01545 0.00301 L 0.01459 -0.00277 C 0.01389 -0.00693 0.00434 -0.09711 -0.00069 -0.09711 C -0.00486 -0.09711 -2.77778E-6 -0.00763 -2.77778E-6 -2.31214E-6 Z " pathEditMode="relative" rAng="0" ptsTypes="ffFffffFfff">
                                      <p:cBhvr>
                                        <p:cTn id="6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3" y="-233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87283E-6 C 1.66667E-6 0.00786 -0.00434 0.01433 -0.01007 0.01433 C -0.01702 0.01433 -0.01927 0.00693 -0.02014 0.00277 L -0.02136 -0.00278 C -0.02222 -0.00717 -0.025 -0.01388 -0.03264 -0.01388 C -0.03733 -0.01388 -0.05833 -0.00717 -0.05833 0.00046 C -0.05833 0.00832 -0.02431 0.07768 -0.01962 0.07768 C -0.01198 0.07768 -0.02222 0.00693 -0.02136 0.00277 L -0.02014 -0.00278 C -0.01927 -0.00717 -0.04601 -0.14914 -0.03906 -0.14914 C -0.03333 -0.14914 1.66667E-6 -0.00763 1.66667E-6 3.87283E-6 Z " pathEditMode="relative" rAng="0" ptsTypes="ffFffffFfff">
                                      <p:cBhvr>
                                        <p:cTn id="8" dur="3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17" y="-358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7037E-6 C -0.00886 0.00394 -0.01719 0.00093 -0.0191 -0.00671 C -0.02136 -0.01527 -0.01424 -0.02199 -0.00972 -0.02546 L -0.00399 -0.02939 C 0.00052 -0.03287 0.00746 -0.03981 0.00503 -0.04953 C 0.00347 -0.05601 -0.0092 -0.08264 -0.01788 -0.07916 C -0.02639 -0.07523 -0.05243 -0.03217 -0.05122 -0.02592 C -0.04844 -0.01597 -0.01493 -0.02592 -0.01024 -0.02662 L -0.00365 -0.02801 C 0.00156 -0.02893 0.03246 -0.03958 0.03437 -0.03078 C 0.03646 -0.02338 0.00851 -0.0037 1.66667E-6 -3.7037E-6 Z " pathEditMode="relative" rAng="9720000" ptsTypes="AAAAAAAAAAA">
                                      <p:cBhvr>
                                        <p:cTn id="10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76" y="-386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16185E-6 C 0.00798 4.16185E-6 0.01475 -0.00625 0.01475 -0.01411 C 0.01475 -0.02336 0.00729 -0.02682 0.00295 -0.02821 L -0.00296 -0.0296 C -0.0073 -0.03099 -0.05313 -0.03191 -0.05313 -0.04232 C -0.05313 -0.04902 -0.01754 -0.07492 -0.00938 -0.07492 C -0.00139 -0.07492 0.05902 -0.03515 0.07135 -0.03515 C 0.07135 -0.02474 0.00729 -0.03099 0.00295 -0.0296 L -0.00296 -0.02821 C -0.0073 -0.02682 -0.04445 -0.01457 -0.04445 -0.00532 C -0.04445 0.00277 -0.00816 4.16185E-6 4.16667E-6 4.16185E-6 Z " pathEditMode="relative" rAng="0" ptsTypes="ffFffffFfff">
                                      <p:cBhvr>
                                        <p:cTn id="12" dur="3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3" y="-360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21387E-6 C 0.00798 -1.21387E-6 0.08472 0.03468 0.08472 0.02659 C 0.08472 0.01734 0.00729 -0.02682 0.00295 -0.02821 L -0.00295 -0.02959 C -0.00729 -0.03098 -0.06268 -0.0541 -0.06268 -0.06451 C -0.06268 -0.07121 0.0467 -0.10196 0.05486 -0.10196 C 0.06284 -0.10196 0.01475 -0.05179 0.01475 -0.04509 C 0.01475 -0.03468 0.00729 -0.03098 0.00295 -0.02959 L -0.00295 -0.02821 C -0.00729 -0.02682 -0.01459 -0.02335 -0.01459 -0.0141 C -0.01459 -0.00624 -0.00816 -1.21387E-6 3.33333E-6 -1.21387E-6 Z " pathEditMode="relative" rAng="0" ptsTypes="ffFffffFfff">
                                      <p:cBhvr>
                                        <p:cTn id="14" dur="3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4" y="-337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198 0.05856 C 0.06771 0.06782 0.0691 0.0794 0.06458 0.08449 C 0.0592 0.09051 0.05191 0.08426 0.04792 0.08032 L 0.04288 0.07454 C 0.03889 0.07037 0.0316 0.06458 0.02552 0.07129 C 0.0217 0.07569 0.00816 0.10139 0.01389 0.11065 C 0.01979 0.11967 0.05955 0.13541 0.06319 0.13125 C 0.06927 0.1243 0.04948 0.08704 0.04722 0.08125 L 0.04358 0.07361 C 0.04132 0.06759 0.02205 0.03356 0.02743 0.02754 C 0.03177 0.02245 0.05608 0.04954 0.06198 0.05856 Z " pathEditMode="relative" rAng="2979045" ptsTypes="ffFffffFfff">
                                      <p:cBhvr>
                                        <p:cTn id="16" dur="3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92" y="277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8 -0.00069 C 0.00451 -0.0088 0.00468 -0.01967 -0.00018 -0.02477 C -0.00591 -0.03079 -0.01268 -0.02546 -0.01598 -0.02199 L -0.02032 -0.0169 C -0.02379 -0.01319 -0.05157 0.03241 -0.05799 0.0257 C -0.06216 0.0213 -0.05695 -0.03125 -0.05209 -0.03958 C -0.0474 -0.04768 0.01319 -0.08333 0.02048 -0.09583 C 0.02691 -0.08912 -0.01511 -0.02801 -0.01684 -0.02292 L -0.01945 -0.01597 C -0.02118 -0.01065 -0.03559 0.03472 -0.02986 0.04074 C -0.02483 0.04607 -0.00504 0.00764 -0.00018 -0.00069 Z " pathEditMode="relative" rAng="-3113846" ptsTypes="ffFffffFfff">
                                      <p:cBhvr>
                                        <p:cTn id="18" dur="3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4" y="-326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85185E-6 C -2.5E-6 0.00787 -0.06371 0.05394 -0.05955 0.05394 C -0.05451 0.05394 0.01389 0.00718 0.01459 0.00301 L -0.01337 0.06158 C -0.01267 0.05741 0.0375 -0.0669 0.04306 -0.0669 C 0.04653 -0.0669 0.06441 -0.0044 0.06441 0.00324 C 0.06441 0.01111 0.03108 0.05046 0.02761 0.05046 C 0.02205 0.05046 0.01615 0.00718 0.01545 0.00301 L 0.01459 -0.00278 C 0.01389 -0.00694 0.00434 -0.09722 -0.00069 -0.09722 C -0.00486 -0.09722 -2.5E-6 -0.00764 -2.5E-6 -1.85185E-6 Z " pathEditMode="relative" rAng="0" ptsTypes="AAAAAAAAAAA">
                                      <p:cBhvr>
                                        <p:cTn id="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" y="-1782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201 -0.1007 C 0.04201 -0.09282 0.07656 0.04305 0.07083 0.04305 C 0.06388 0.04305 -0.01927 0.00694 -0.02014 0.00278 L -0.02136 -0.00278 C -0.02223 -0.00718 -0.00035 -0.09028 -0.00799 -0.09028 C -0.01268 -0.09028 -0.05834 -0.00718 -0.05834 0.00046 C -0.05834 0.00833 -0.02431 0.07778 -0.01962 0.07778 C -0.01198 0.07778 -0.02223 0.00694 -0.02136 0.00278 L -0.02014 -0.00278 C -0.01927 -0.00718 -0.04601 -0.14907 -0.03907 -0.14907 C -0.03334 -0.14907 0.04201 -0.10833 0.04201 -0.1007 Z " pathEditMode="relative" rAng="0" ptsTypes="ffFffffFfff">
                                      <p:cBhvr>
                                        <p:cTn id="2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99" y="6505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0.00508 C 0.00903 -0.00508 0.01649 0.00116 0.01649 0.00902 C 0.01649 0.01827 0.00816 0.02174 0.0033 0.02313 L -0.0033 0.02451 C -0.00816 0.0259 -0.01632 0.0296 -0.01632 0.04 C -0.01632 0.04671 -0.01042 0.07723 -0.00139 0.07723 C 0.00764 0.07723 0.04236 0.04717 0.04236 0.0407 C 0.04236 0.03006 0.00816 0.0259 0.0033 0.02451 L -0.0033 0.02313 C -0.00816 0.02174 -0.0401 0.01919 -0.0401 0.00995 C -0.0401 0.00209 -0.00903 -0.00508 2.77778E-7 -0.00508 Z " pathEditMode="relative" rAng="0" ptsTypes="ffFffffFfff">
                                      <p:cBhvr>
                                        <p:cTn id="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411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16185E-6 C 0.00798 4.16185E-6 0.01475 -0.00625 0.01475 -0.01411 C 0.01475 -0.02336 0.00729 -0.02682 0.00295 -0.02821 L -0.00296 -0.0296 C -0.0073 -0.03099 -0.05313 -0.03191 -0.05313 -0.04232 C -0.05313 -0.04902 -0.01754 -0.07492 -0.00938 -0.07492 C -0.00139 -0.07492 0.05902 -0.03515 0.07135 -0.03515 C 0.07135 -0.02474 0.00729 -0.03099 0.00295 -0.0296 L -0.00296 -0.02821 C -0.0073 -0.02682 -0.04445 -0.01457 -0.04445 -0.00532 C -0.04445 0.00277 -0.00816 4.16185E-6 4.16667E-6 4.16185E-6 Z " pathEditMode="relative" rAng="0" ptsTypes="ffFffffFfff">
                                      <p:cBhvr>
                                        <p:cTn id="2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3" y="-3607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3 0.03912 C 0.09028 0.03912 0.10521 0.03472 0.10521 0.02662 C 0.10521 0.01736 0.02778 -0.02685 0.02344 -0.02824 L 0.01754 -0.02963 C 0.01528 -0.03033 0.01337 -0.10139 0.00348 -0.10718 C -0.00642 -0.11297 -0.05416 -0.06551 -0.04218 -0.06459 C -0.04218 -0.0713 0.06719 -0.10185 0.07535 -0.10185 C 0.08334 -0.10185 0.03525 -0.05185 0.03525 -0.04514 C 0.03525 -0.03473 0.02778 -0.03102 0.02344 -0.02963 L 0.01754 -0.02824 C 0.0132 -0.02685 -0.05225 0.00926 -0.05225 0.01852 C -0.05225 0.02639 0.07414 0.03912 0.0823 0.03912 Z " pathEditMode="relative" rAng="0" ptsTypes="ffFfafffFfff">
                                      <p:cBhvr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77" y="-7616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85185E-6 C 0.0066 -0.00602 0.00955 -0.01644 0.00607 -0.02292 C 0.00208 -0.03056 -0.00538 -0.02755 -0.00955 -0.02546 L -0.01511 -0.02222 C -0.01927 -0.01991 -0.05729 0.01412 -0.06163 0.00555 C -0.06458 1.85185E-6 -0.04653 -0.04838 -0.03976 -0.0544 C -0.03316 -0.06065 0.03351 -0.07384 0.04357 -0.08334 C 0.04809 -0.07477 -0.00729 -0.03102 -0.01024 -0.02662 L -0.01441 -0.02107 C -0.01736 -0.01644 -0.04271 0.02176 -0.03872 0.0294 C -0.03524 0.03611 -0.0066 0.00625 1.66667E-6 1.85185E-6 Z " pathEditMode="relative" rAng="-2085737" ptsTypes="ffFffffFfff">
                                      <p:cBhvr>
                                        <p:cTn id="3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9" y="-365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2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44444E-6 C 0.00399 0.01065 0.0033 0.02223 -0.00191 0.02593 C -0.00816 0.0301 -0.01423 0.02176 -0.01736 0.01667 L -0.02135 0.0095 C -0.02448 0.0044 -0.03073 -0.0037 -0.03767 0.00116 C -0.04219 0.00417 -0.05989 0.025 -0.05573 0.03588 C -0.05156 0.04653 -0.01562 0.07408 -0.01128 0.07107 C -0.00416 0.06621 -0.01701 0.02362 -0.0184 0.01737 L -0.02048 0.0088 C -0.0217 0.00255 -0.03455 -0.03657 -0.0283 -0.04074 C -0.02309 -0.04444 -0.00416 -0.01088 -1.66667E-6 -4.44444E-6 Z " pathEditMode="relative" rAng="3773589" ptsTypes="ffFffffFfff">
                                      <p:cBhvr>
                                        <p:cTn id="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8" y="1991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26" presetClass="path" presetSubtype="0" autoRev="1" fill="remove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2639 -1.85185E-6 C 0.02639 0.01667 -0.00642 0.01759 -0.01319 0.01759 C -0.02118 0.01759 -0.02413 0.00232 -0.02534 -0.00671 L -0.02656 -0.01875 C -0.02778 -0.02778 -0.0309 -0.04259 -0.03993 -0.04259 C -0.04566 -0.04259 -0.05208 -0.02916 -0.05208 -0.01273 C -0.05208 0.00394 -0.04236 0.06783 -0.03663 0.06783 C -0.0276 0.06783 -0.02778 0.00232 -0.02656 -0.00671 L -0.02534 -0.01875 C -0.02413 -0.02778 -0.02187 -0.08449 -0.01389 -0.08449 C -0.00712 -0.08449 0.02639 -0.01643 0.02639 -1.85185E-6 Z " pathEditMode="relative" rAng="0" ptsTypes="AAAAAAAAAAA">
                                      <p:cBhvr>
                                        <p:cTn id="3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24" y="-83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22" presetClass="path" presetSubtype="0" autoRev="1" fill="remove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66667E-6 3.87283E-6 C 0.01094 3.87283E-6 0.07326 0.00971 0.04167 0.01687 C 0.04167 0.02982 0.00989 0.03745 0.00382 0.03953 L -0.00399 0.04161 C -0.0099 0.04346 -0.0566 0.05109 -0.0566 0.06589 C -0.0566 0.07514 -0.03768 0.10566 -0.02674 0.10566 C -0.0158 0.10566 0.01996 0.07237 0.01996 0.06312 C 0.01996 0.04832 0.00989 0.04346 0.00382 0.04161 L -0.00399 0.03953 C -0.0099 0.03745 -0.01979 0.03283 -0.01979 0.01988 C -0.01979 0.00878 -0.01094 3.87283E-6 1.66667E-6 3.87283E-6 Z " pathEditMode="relative" rAng="0" ptsTypes="ffFffffFfff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3" y="5272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6" presetClass="path" presetSubtype="0" autoRev="1" fill="remove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1372 -0.00024 C -0.01372 0.01643 -0.00712 0.06759 -0.00139 0.06759 C 0.00538 0.06759 0.00434 0.03287 0.00538 0.02384 L 0.0375 -0.00255 C 0.03854 -0.01158 -0.01372 -0.04792 -0.00608 -0.04792 C -0.00122 -0.04792 0.05937 -0.01297 0.05937 0.00347 C 0.05937 0.02014 0.05069 0.10486 0.04583 0.10486 C 0.03819 0.10486 0.03854 0.01851 0.0375 0.00949 L 0.03646 -0.00255 C 0.03541 -0.01158 0.02639 -0.07986 0.01962 -0.07986 C 0.01389 -0.07986 -0.01372 -0.01667 -0.01372 -0.00024 Z " pathEditMode="relative" rAng="0" ptsTypes="ffFffffFfff">
                                      <p:cBhvr>
                                        <p:cTn id="3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46" y="1273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6" presetClass="path" presetSubtype="0" autoRev="1" fill="remove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2847 -0.02824 C -0.02847 -0.01342 -0.05989 0.03264 -0.05468 0.03264 C -0.04843 0.03264 0.02205 0.03936 0.02292 0.03125 L 0.01979 -0.0155 C 0.02066 -0.02337 0.04879 -0.06574 0.05573 -0.06574 C 0.06007 -0.06574 0.03959 -0.02476 0.03959 -0.00995 C 0.03959 0.00487 0.0882 0.02547 0.08386 0.02547 C 0.07691 0.02547 0.02066 0.00348 0.01979 -0.00462 L 0.01875 -0.0155 C 0.01788 -0.02337 0.01181 -0.09166 0.00556 -0.09166 C 0.00035 -0.09166 -0.02847 -0.04305 -0.02847 -0.02824 Z " pathEditMode="relative" rAng="0" ptsTypes="ffFffffFfff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53" y="208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26" presetClass="path" presetSubtype="0" autoRev="1" fill="remove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2639 2.96296E-6 C 0.02639 0.01227 0.02084 0.02245 0.01407 0.02245 C 0.00626 0.02245 0.0033 0.01111 0.00209 0.00463 L 0.00087 -0.0044 C -0.00034 -0.01111 -0.00347 -0.02199 -0.01232 -0.02199 C -0.01805 -0.02199 -0.05381 -0.00903 -0.05381 0.00324 C -0.05381 0.01551 -0.01805 0.02245 -0.01232 0.02245 C -0.00347 0.02245 -0.00034 0.01111 0.00087 0.00463 L 0.00209 -0.0044 C 0.0033 -0.01111 0.00678 -0.05301 0.01459 -0.05301 C 0.02136 -0.05301 0.02639 -0.01227 0.02639 2.96296E-6 Z " pathEditMode="relative" rAng="0" ptsTypes="ffFffffFfff">
                                      <p:cBhvr>
                                        <p:cTn id="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10" y="-1528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26" presetClass="path" presetSubtype="0" autoRev="1" fill="remove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5329 -0.03033 C -0.04218 -0.02894 -0.01059 0.01666 -0.01007 0.00995 C -0.00954 0.00162 0.00174 -0.09144 -0.00434 -0.09329 L -0.03941 -0.09329 C -0.04531 -0.09514 -0.07447 -0.13612 -0.07378 -0.14538 C -0.07343 -0.15116 -0.04461 -0.12038 -0.0335 -0.11899 C -0.02257 -0.11783 -0.00277 -0.18056 -0.00312 -0.17477 C -0.00382 -0.16551 -0.02517 -0.09283 -0.03142 -0.09237 L -0.03958 -0.0919 C -0.04548 -0.09144 -0.09704 -0.08936 -0.09757 -0.08102 C -0.09809 -0.07408 -0.06423 -0.03149 -0.05329 -0.03033 Z " pathEditMode="relative" rAng="-5095982" ptsTypes="ffFffffFfff">
                                      <p:cBhvr>
                                        <p:cTn id="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8" y="-5648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26" presetClass="path" presetSubtype="0" autoRev="1" fill="remove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-2.22222E-6 C 0.00503 -0.01504 0.01458 -0.06551 0.00938 -0.06852 C 0.00313 -0.07222 -0.00642 -0.03981 -0.01024 -0.03217 L -0.04757 -0.02546 C -0.05122 -0.01782 -0.01458 0.04375 -0.02153 0.03959 C -0.02604 0.03704 -0.07066 -0.02778 -0.0658 -0.04282 C -0.06059 -0.0581 -0.02691 -0.13078 -0.02257 -0.12824 C -0.01545 -0.12407 -0.04219 -0.04537 -0.04392 -0.03657 L -0.0467 -0.025 C -0.04844 -0.0162 -0.06094 0.05116 -0.05469 0.05486 C -0.04948 0.05787 -0.00503 0.01505 0 -2.22222E-6 Z " pathEditMode="relative" rAng="12236741" ptsTypes="ffFffffFfff">
                                      <p:cBhvr>
                                        <p:cTn id="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1" y="-3125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26" presetClass="path" presetSubtype="0" autoRev="1" fill="remove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5E-6 -1.85185E-6 C -2.5E-6 0.01042 0.04809 0.01898 0.05799 0.01898 C 0.06962 0.01898 0.07379 0.00949 0.0757 0.00394 L 0.07743 -0.0037 C 0.07917 -0.00926 0.12222 -0.06551 0.13525 -0.06551 C 0.14375 -0.06551 0.1382 0.04352 0.1382 0.05394 C 0.1382 0.06459 0.10799 0.05996 0.09966 0.05996 C 0.08663 0.05996 0.07917 0.00949 0.07743 0.00394 L 0.0757 -0.0037 C 0.07379 -0.00926 0.03854 -0.05764 0.02709 -0.05764 C 0.01719 -0.05764 -2.5E-6 -0.01041 -2.5E-6 -1.85185E-6 Z " pathEditMode="relative" rAng="0" ptsTypes="AAAAAAAAAAA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97" y="-231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22" presetClass="path" presetSubtype="0" autoRev="1" fill="remove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61111E-6 7.40741E-7 C 0.01389 7.40741E-7 0.02552 0.00949 0.02552 0.0213 C 0.02552 0.03518 0.01268 0.04028 0.00504 0.04236 L -0.00503 0.04468 C -0.01267 0.04676 -0.02534 0.05208 -0.02534 0.06782 C -0.02534 0.07778 -0.01389 0.08935 -3.61111E-6 0.08935 C 0.01389 0.08935 0.02552 0.07778 0.02552 0.06782 C 0.02552 0.05208 0.01268 0.04676 0.00504 0.04468 L -0.00503 0.04236 C -0.01267 0.04028 -0.02534 0.03518 -0.02534 0.0213 C -0.02534 0.00949 -0.01389 7.40741E-7 -3.61111E-6 7.40741E-7 Z " pathEditMode="relative" rAng="0" ptsTypes="ffFffffFfff">
                                      <p:cBhvr>
                                        <p:cTn id="5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68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26" presetClass="path" presetSubtype="0" autoRev="1" fill="remove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4462 -0.03774 C -0.04462 -0.02431 -0.08281 0.07268 -0.06962 0.07268 C -0.05382 0.07268 0.00104 -0.0257 0.0033 -0.03287 L 0.0059 -0.0426 C 0.00833 -0.04977 0.01423 -0.06181 0.03212 -0.06181 C 0.0434 -0.06181 0.05538 0.02338 0.05538 0.0368 C 0.05538 0.05023 0.0033 0.07523 -0.00799 0.07523 C -0.02587 0.07523 0.00833 -0.0257 0.0059 -0.03287 L 0.0033 -0.0426 C 0.00104 -0.04977 -0.02882 -0.09144 -0.04462 -0.09144 C -0.05781 -0.09144 -0.04462 -0.05116 -0.04462 -0.03774 Z " pathEditMode="relative" rAng="0" ptsTypes="ffFffffFfff">
                                      <p:cBhvr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90" y="2963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26" presetClass="path" presetSubtype="0" autoRev="1" fill="remove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4635 0.00834 C -0.04635 0.02176 0.01077 0.02431 0.02413 0.02431 C 0.03976 0.02431 0.04549 0.01204 0.04792 0.00487 L 0.05035 -0.00486 C 0.05278 -0.01203 0.04566 -0.07638 0.06337 -0.07638 C 0.07466 -0.07638 0.07292 -0.01018 0.07292 0.00325 C 0.07292 0.01667 0.08785 0.02431 0.07657 0.02431 C 0.05886 0.02431 0.05278 0.01204 0.05035 0.00487 L 0.04792 -0.00486 C 0.04549 -0.01203 0.03663 -0.08657 0.02101 -0.08657 C 0.00764 -0.08657 -0.04635 -0.00509 -0.04635 0.00834 Z " pathEditMode="relative" rAng="0" ptsTypes="ffFffffFfff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01" y="-3958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26" presetClass="path" presetSubtype="0" autoRev="1" fill="remove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77778E-6 1.11022E-16 C -2.77778E-6 0.01343 -0.05538 0.04468 -0.04201 0.04468 C -0.02639 0.04468 0.04549 0.01204 0.04792 0.00486 L 0.05035 -0.00486 C 0.05278 -0.01204 0.04219 -0.10648 0.0599 -0.10648 C 0.07118 -0.10648 0.10087 -0.01343 0.10087 1.11022E-16 C 0.10087 0.01343 0.05782 0.06019 0.04653 0.06019 C 0.02882 0.06019 0.05278 0.01204 0.05035 0.00486 L 0.04792 -0.00486 C 0.04549 -0.01204 -0.01284 -0.08866 -0.02847 -0.08866 C -0.04184 -0.08866 -2.77778E-6 -0.01343 -2.77778E-6 1.11022E-16 Z " pathEditMode="relative" rAng="0" ptsTypes="ffFffffFfff">
                                      <p:cBhvr>
                                        <p:cTn id="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74" y="-2315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26" presetClass="path" presetSubtype="0" autoRev="1" fill="remove" grpId="3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087 -0.00023 C 0.02535 0.00417 0.04775 -0.00301 0.04896 -0.01597 C 0.05052 -0.03125 0.02709 -0.04097 0.01285 -0.0456 L -0.00607 -0.05139 C -0.02031 -0.05602 -0.04323 -0.0662 -0.04166 -0.08333 C -0.04062 -0.09467 -0.01805 -0.10393 0.00816 -0.09954 C 0.03438 -0.09537 0.05486 -0.07893 0.05382 -0.06759 C 0.05209 -0.05023 0.02778 -0.04815 0.0132 -0.04815 L -0.00625 -0.04884 C -0.02083 -0.04884 -0.04496 -0.04722 -0.04653 -0.03194 C -0.04774 -0.01852 -0.02725 -0.0044 -0.00087 -0.00023 Z " pathEditMode="relative" rAng="16620000" ptsTypes="AAAAAAAAAAA">
                                      <p:cBhvr>
                                        <p:cTn id="5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1" y="-4954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26" presetClass="path" presetSubtype="0" autoRev="1" fill="remove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5.55556E-7 -2.22222E-6 C 0.00903 0.00579 0.02639 -0.0368 0.03004 -0.04699 C 0.0342 -0.05903 0.02743 -0.06875 0.02309 -0.07361 L 0.01719 -0.07963 C 0.01302 -0.08472 -0.03246 -0.10671 -0.0276 -0.12014 C -0.02448 -0.1287 0.01979 -0.0993 0.02882 -0.09352 C 0.03802 -0.08796 0.04722 -0.09606 0.04427 -0.08727 C 0.03924 -0.07361 0.02934 -0.0743 0.02379 -0.07546 L 0.01649 -0.07778 C 0.01111 -0.07893 -0.04184 -0.10416 -0.04601 -0.0919 C -0.04983 -0.08171 -0.0092 -0.00578 -5.55556E-7 -2.22222E-6 Z " pathEditMode="relative" rAng="-3881212" ptsTypes="ffFffffFfff">
                                      <p:cBhvr>
                                        <p:cTn id="6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1" y="-6829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26" presetClass="path" presetSubtype="0" autoRev="1" fill="remove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6041 -2.22222E-6 C -0.05121 0.00741 -0.00364 0.09514 0.00226 0.0794 C 0.00938 0.06065 -0.03142 -0.04815 -0.03541 -0.05463 L -0.0408 -0.0625 C -0.04444 -0.06875 -0.04982 -0.08078 -0.04184 -0.10231 C -0.0368 -0.11574 0.0257 -0.09074 0.03473 -0.08541 C 0.04341 -0.07963 0.03646 -0.00555 0.0316 0.00741 C 0.02361 0.02847 -0.02864 -0.05787 -0.03437 -0.0581 L -0.04201 -0.05879 C -0.04774 -0.05903 -0.08941 -0.04328 -0.09652 -0.02453 C -0.10225 -0.0081 -0.06909 -0.00602 -0.06041 -2.22222E-6 Z " pathEditMode="relative" rAng="-3789057" ptsTypes="ffFffffFfff">
                                      <p:cBhvr>
                                        <p:cTn id="6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68" y="-2361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26" presetClass="path" presetSubtype="0" autoRev="1" fill="remove" grpId="3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8.33333E-7 2.96296E-6 C -0.01024 0.01713 -0.02899 0.02037 -0.04149 0.00717 C -0.0566 -0.0088 -0.05243 -0.0301 -0.04913 -0.0419 L -0.0441 -0.05695 C -0.04062 -0.06875 -0.03715 -0.09028 -0.05399 -0.1081 C -0.06476 -0.11945 -0.08524 -0.11829 -0.09549 -0.10093 C -0.10573 -0.08357 -0.10208 -0.05672 -0.09132 -0.04537 C -0.07448 -0.02755 -0.05955 -0.03727 -0.05139 -0.04422 L -0.04184 -0.05463 C -0.03385 -0.06158 -0.0191 -0.0713 -0.00434 -0.05579 C 0.00833 -0.04236 0.01042 -0.0176 -8.33333E-7 2.96296E-6 Z " pathEditMode="relative" rAng="2299728" ptsTypes="ffFffffFfff">
                                      <p:cBhvr>
                                        <p:cTn id="6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74" y="-5046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26" presetClass="path" presetSubtype="0" autoRev="1" fill="remove" grpId="3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4462 -0.03773 C -0.06146 -0.03032 -0.07257 -0.0125 -0.0691 0.00139 C -0.06493 0.01852 -0.04809 0.01759 -0.03802 0.0162 L -0.02518 0.01343 C -0.01511 0.01204 0.00156 0.01181 0.00642 0.03079 C 0.00937 0.04283 -0.00087 0.06273 -0.01788 0.07014 C -0.0349 0.07778 -0.05226 0.06991 -0.05521 0.05787 C -0.0599 0.03866 -0.04618 0.02546 -0.03733 0.01875 L -0.02587 0.01088 C -0.01702 0.00417 -0.0033 -0.00856 -0.00747 -0.02546 C -0.01094 -0.03958 -0.02761 -0.04514 -0.04462 -0.03773 Z " pathEditMode="relative" rAng="4312287" ptsTypes="ffFffffFfff">
                                      <p:cBhvr>
                                        <p:cTn id="6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9" y="5394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26" presetClass="path" presetSubtype="0" autoRev="1" fill="remove" grpId="3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72222E-6 3.7037E-6 C 0.0125 -0.00533 0.02066 -0.0213 0.01737 -0.03565 C 0.01337 -0.05232 0.00018 -0.05371 -0.00746 -0.05348 L -0.01753 -0.05209 C -0.02517 -0.05162 -0.03819 -0.05348 -0.04253 -0.07246 C -0.04548 -0.08473 -0.03819 -0.10301 -0.02534 -0.10834 C -0.0125 -0.11366 0.00122 -0.10417 0.00417 -0.0919 C 0.00851 -0.07292 -0.00156 -0.06135 -0.00798 -0.05602 L -0.01684 -0.04954 C -0.02309 -0.04399 -0.03333 -0.03287 -0.02951 -0.01621 C -0.02604 -0.00209 -0.01319 0.00532 -4.72222E-6 3.7037E-6 Z " pathEditMode="relative" rAng="-6435482" ptsTypes="ffFffffFfff">
                                      <p:cBhvr>
                                        <p:cTn id="6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7" y="-5417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26" presetClass="path" presetSubtype="0" autoRev="1" fill="remove" grpId="3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1.94444E-6 -1.85185E-6 C 0.01771 -0.00555 0.02934 -0.0243 0.02622 -0.04143 C 0.02257 -0.06204 0.00556 -0.06435 -0.00469 -0.06435 L -0.01771 -0.06366 C -0.02795 -0.06389 -0.04462 -0.06666 -0.04878 -0.08981 C -0.05139 -0.1044 -0.04045 -0.12569 -0.02291 -0.13125 C -0.00573 -0.1368 0.01146 -0.1243 0.01406 -0.10972 C 0.01823 -0.08657 0.00347 -0.07384 -0.00503 -0.06782 L -0.01701 -0.06041 C -0.02604 -0.0544 -0.04028 -0.04213 -0.03663 -0.02153 C -0.0335 -0.0044 -0.01701 0.00533 -1.94444E-6 -1.85185E-6 Z " pathEditMode="relative" rAng="15398163" ptsTypes="ffFffffFfff">
                                      <p:cBhvr>
                                        <p:cTn id="7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8" y="-6574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26" presetClass="path" presetSubtype="0" autoRev="1" fill="remove" grpId="4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017 0.00023 C 0.02344 0.02662 0.04757 0.04005 0.05434 0.03009 C 0.06146 0.01829 0.04288 -0.01018 0.03143 -0.02639 L 0.01528 -0.04722 C 0.00347 -0.06366 -0.01458 -0.09143 -0.0059 -0.10532 C -0.00069 -0.11366 0.02413 -0.10254 0.04792 -0.07592 C 0.07153 -0.04977 0.08455 -0.01829 0.07882 -0.00972 C 0.07032 0.00324 0.0467 -0.01551 0.03247 -0.02824 L 0.01389 -0.04537 C -2.5E-6 -0.05787 -0.02378 -0.07708 -0.03142 -0.06551 C -0.0375 -0.05509 -0.02378 -0.02616 -0.00017 0.00023 Z " pathEditMode="relative" rAng="18600000" ptsTypes="AAAAAAAAAAA">
                                      <p:cBhvr>
                                        <p:cTn id="7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13" y="-3796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26" presetClass="path" presetSubtype="0" autoRev="1" fill="remove" grpId="3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5017 4.81481E-6 C -0.04253 0.01458 -0.02864 0.0199 -0.01944 0.01134 C -0.00868 0.00115 -0.0118 -0.01598 -0.01423 -0.02547 L -0.01822 -0.03797 C -0.02083 -0.04746 -0.02343 -0.06459 -0.01128 -0.07593 C -0.00347 -0.08334 0.01181 -0.07963 0.01962 -0.06482 C 0.02726 -0.05024 0.02466 -0.02987 0.01684 -0.02246 C 0.00452 -0.01112 -0.00677 -0.02061 -0.0125 -0.02709 L -0.01979 -0.03635 C -0.02569 -0.0426 -0.03663 -0.05232 -0.04757 -0.04213 C -0.05659 -0.0338 -0.05798 -0.01482 -0.05017 4.81481E-6 Z " pathEditMode="relative" rAng="-2095540" ptsTypes="ffFffffFfff">
                                      <p:cBhvr>
                                        <p:cTn id="7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-3241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26" presetClass="path" presetSubtype="0" autoRev="1" fill="remove" grpId="3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335 0.00023 C -0.02274 0.01898 -0.00677 0.02755 0.00174 0.01875 C 0.01268 0.00787 0.00729 -0.01319 0.00243 -0.02523 L -0.00364 -0.04097 C -0.00729 -0.05301 -0.01319 -0.07384 -0.00121 -0.08611 C 0.00643 -0.09375 0.02379 -0.08703 0.03455 -0.06805 C 0.04514 -0.04884 0.04532 -0.02453 0.03768 -0.0169 C 0.02535 -0.00486 0.01164 -0.01805 0.00469 -0.02708 L -0.00521 -0.03912 C -0.01232 -0.04745 -0.02621 -0.06157 -0.0368 -0.05069 C -0.04583 -0.04166 -0.04427 -0.01921 -0.0335 0.00023 Z " pathEditMode="relative" rAng="-2205385" ptsTypes="ffFffffFfff">
                                      <p:cBhvr>
                                        <p:cTn id="7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03" y="-3426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26" presetClass="path" presetSubtype="0" autoRev="1" fill="remove" grpId="4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10243 -0.07361 C -0.08976 -0.08889 -0.07222 -0.09098 -0.06337 -0.07824 C -0.05313 -0.0632 -0.06111 -0.04352 -0.06615 -0.03241 L -0.07413 -0.01898 C -0.07969 -0.00834 -0.08733 0.0118 -0.0757 0.02916 C -0.06823 0.03981 -0.04948 0.03958 -0.03663 0.02407 C -0.02361 0.00833 -0.02153 -0.01667 -0.02882 -0.02755 C -0.04045 -0.04468 -0.05608 -0.03658 -0.06476 -0.03033 L -0.07552 -0.02107 C -0.08438 -0.01505 -0.09983 -0.00672 -0.11024 -0.02176 C -0.11875 -0.03473 -0.11563 -0.05811 -0.10243 -0.07361 Z " pathEditMode="relative" rAng="13673746" ptsTypes="ffFffffFfff">
                                      <p:cBhvr>
                                        <p:cTn id="7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1" y="4884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26" presetClass="path" presetSubtype="0" autoRev="1" fill="remove" grpId="4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2.77778E-7 2.22222E-6 C 0.01337 2.22222E-6 0.02448 -0.00718 0.02448 -0.01621 C 0.02448 -0.02685 0.01215 -0.03056 0.00486 -0.03218 L -0.00503 -0.03403 C -0.01233 -0.03542 -0.02448 -0.03959 -0.02448 -0.05162 C -0.02448 -0.05926 -0.01354 -0.06806 2.77778E-7 -0.06806 C 0.01337 -0.06806 0.02448 -0.05926 0.02448 -0.05162 C 0.02448 -0.03959 0.01215 -0.03542 0.00486 -0.03403 L -0.00503 -0.03218 C -0.01233 -0.03056 -0.02448 -0.02685 -0.02448 -0.01621 C -0.02448 -0.00718 -0.01354 2.22222E-6 2.77778E-7 2.22222E-6 Z " pathEditMode="relative" rAng="16200000" ptsTypes="ffFffffFfff">
                                      <p:cBhvr>
                                        <p:cTn id="8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403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26" presetClass="path" presetSubtype="0" autoRev="1" fill="remove" grpId="4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01736 -0.0118 C -0.01736 0.01482 -0.00816 0.03658 0.00295 0.03658 C 0.01615 0.03658 0.02101 0.01227 0.02309 -0.00231 L 0.02518 -0.02152 C 0.02709 -0.03611 0.03229 -0.06018 0.04723 -0.06018 C 0.05677 -0.06018 0.06771 -0.03865 0.06771 -0.0118 C 0.06771 0.01482 0.05677 0.03658 0.04723 0.03658 C 0.03229 0.03658 0.02709 0.01227 0.02518 -0.00231 L 0.02309 -0.02152 C 0.02101 -0.03611 0.01615 -0.06018 0.00295 -0.06018 C -0.00816 -0.06018 -0.01736 -0.03865 -0.01736 -0.0118 Z " pathEditMode="relative" rAng="0" ptsTypes="ffFffffFfff">
                                      <p:cBhvr>
                                        <p:cTn id="8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53" y="0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26" presetClass="path" presetSubtype="0" autoRev="1" fill="remove" grpId="4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02083 0.0169 C 0.00105 0.0169 0.03907 0.0419 0.03907 0.02754 C 0.03907 0.01111 0.01997 -0.04838 0.00799 -0.05116 L -0.00798 -0.05371 C -0.01996 -0.05579 -0.03975 -0.06227 -0.03975 -0.08102 C -0.03975 -0.09329 -0.02187 -0.10718 5E-6 -0.10718 C 0.02188 -0.10718 0.04306 -0.14213 0.04306 -0.12986 C 0.04306 -0.11111 0.01997 -0.05579 0.00799 -0.05371 L -0.00798 -0.05116 C -0.01996 -0.04838 -0.03975 -0.04236 -0.03975 -0.02593 C -0.03975 -0.01158 -0.0427 0.0169 -0.02083 0.0169 Z " pathEditMode="relative" rAng="0" ptsTypes="ffFffffFfff">
                                      <p:cBhvr>
                                        <p:cTn id="8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1" y="-671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26" presetClass="path" presetSubtype="0" autoRev="1" fill="remove" grpId="5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1415 -0.06944 C 0.12205 -0.05579 0.10972 -0.03541 0.11424 -0.02407 C 0.11945 -0.01088 0.13907 -0.01852 0.15087 -0.02384 L 0.16545 -0.03194 C 0.17691 -0.03773 0.24097 -0.03935 0.24705 -0.02407 C 0.2507 -0.01458 0.19497 0.00185 0.17535 0.01574 C 0.15591 0.02963 0.10087 0.04421 0.09705 0.03449 C 0.09097 0.01945 0.14167 -0.0125 0.15157 -0.02199 L 0.16459 -0.03403 C 0.17466 -0.04352 0.19028 -0.06065 0.18507 -0.0743 C 0.18056 -0.08518 0.16111 -0.08356 0.1415 -0.06944 Z " pathEditMode="relative" rAng="0" ptsTypes="AAAAAAAAAAA">
                                      <p:cBhvr>
                                        <p:cTn id="8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21" y="4745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26" presetClass="path" presetSubtype="0" autoRev="1" fill="remove" grpId="4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05104 -0.05348 C -0.03975 -0.03079 -0.02135 0.02685 -0.01232 0.01967 C -0.00086 0.01018 -0.00885 -0.06158 -0.01319 -0.07454 L -0.01875 -0.09144 C -0.02343 -0.10533 -0.02847 -0.2132 -0.01632 -0.22315 C -0.00781 -0.22987 0.01007 -0.13727 0.02136 -0.11528 C 0.03125 -0.09237 0.03108 -0.06644 0.02327 -0.05903 C 0.01059 -0.04885 -0.00329 -0.06598 -0.01111 -0.0757 L -0.02048 -0.09075 C -0.02795 -0.10139 -0.09496 -0.16621 -0.10642 -0.15649 C -0.11579 -0.14838 -0.06197 -0.0757 -0.05104 -0.05348 Z " pathEditMode="relative" rAng="0" ptsTypes="ffFffffFfff">
                                      <p:cBhvr>
                                        <p:cTn id="8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8" y="-4815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26" presetClass="path" presetSubtype="0" autoRev="1" fill="remove" grpId="4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02673 0.01528 C -0.01163 0.0081 0.06025 -0.02153 0.05729 -0.03264 C 0.05365 -0.04537 0.00313 -0.04444 -0.00555 -0.04259 L -0.01718 -0.03958 C -0.02569 -0.0368 -0.0408 -0.03518 -0.04479 -0.04977 C -0.04739 -0.05926 -0.02361 -0.12129 -0.00868 -0.1287 C 0.0066 -0.13565 0.00764 -0.08588 0.0099 -0.07639 C 0.01389 -0.0618 0.00139 -0.05023 -0.00625 -0.04491 L -0.01649 -0.03727 C -0.0243 -0.03125 -0.0368 -0.02014 -0.03333 -0.00741 C -0.03021 0.00371 -0.04184 0.02246 -0.02673 0.01528 Z " pathEditMode="relative" rAng="0" ptsTypes="ffFffffFfff">
                                      <p:cBhvr>
                                        <p:cTn id="9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16" y="-7199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26" presetClass="path" presetSubtype="0" autoRev="1" fill="remove" grpId="5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0.0533 -0.01528 C -0.03681 -0.01528 0.06666 -0.04283 0.06666 -0.06065 C 0.06666 -0.08149 0.0151 -0.06111 0.0059 -0.06412 L -0.00643 -0.06736 C -0.01563 -0.07084 -0.05139 -0.13611 -0.05139 -0.15926 C -0.05139 -0.17477 -0.01702 -0.13519 4.44444E-6 -0.13519 C 0.01649 -0.13519 0.03072 -0.1176 0.03072 -0.10209 C 0.03072 -0.07894 0.0151 -0.07084 0.0059 -0.06736 L -0.00643 -0.06412 C -0.01563 -0.06111 0.00468 -0.05486 0.00468 -0.03403 C 0.00468 -0.01621 -0.07032 -0.01528 -0.0533 -0.01528 Z " pathEditMode="relative" rAng="0" ptsTypes="ffFffffFfff">
                                      <p:cBhvr>
                                        <p:cTn id="9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39" y="-7986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26" presetClass="path" presetSubtype="0" autoRev="1" fill="remove" grpId="5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0.00364 0.05254 C -0.00364 0.08773 0.00573 0.07199 0.01285 0.07199 C 0.02118 0.07199 0.02413 0.04004 0.02535 0.0206 L 0.02674 -0.0051 C 0.02813 -0.02454 0.03125 -0.05625 0.04063 -0.05625 C 0.0467 -0.05625 0.07639 -0.05741 0.07639 -0.02199 C 0.07639 0.01319 0.0467 0.07199 0.04063 0.07199 C 0.03125 0.07199 0.02813 0.04004 0.02674 0.0206 L 0.02535 -0.0051 C 0.02413 -0.02454 -0.01718 -0.02477 -0.02552 -0.02477 C -0.03264 -0.02477 -0.00364 0.01713 -0.00364 0.05254 Z " pathEditMode="relative" rAng="0" ptsTypes="ffFffffFfff">
                                      <p:cBhvr>
                                        <p:cTn id="9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52" y="-375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26" presetClass="path" presetSubtype="0" autoRev="1" fill="remove" grpId="5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0.00053 -0.00232 C 0.00225 -0.02292 0.00225 -0.08496 -0.01667 -0.08935 C -0.03872 -0.09445 -0.06216 -0.03588 -0.06684 -0.02547 L -0.0724 -0.01135 C -0.07726 -0.00139 -0.0882 0.01551 -0.11303 0.00972 C -0.129 0.00602 -0.14514 -0.01482 -0.14254 -0.03542 C -0.13976 -0.05579 -0.11875 -0.11181 -0.10278 -0.1081 C -0.07796 -0.10232 -0.0724 -0.03843 -0.07049 -0.02685 L -0.06893 -0.01042 C -0.06702 0.00139 -0.08698 0.03611 -0.06476 0.0412 C -0.04601 0.04606 -0.00313 0.01759 -0.00053 -0.00232 Z " pathEditMode="relative" rAng="0" ptsTypes="ffFffffFfff">
                                      <p:cBhvr>
                                        <p:cTn id="9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01" y="-3056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26" presetClass="path" presetSubtype="0" autoRev="1" fill="remove" grpId="5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0.00017 -0.00023 C 0.0198 0.00115 0.09462 -0.00023 0.09514 -0.0125 C 0.09566 -0.02685 0.01945 -0.04051 0.00869 -0.04352 L -0.00555 -0.04699 C -0.01649 -0.04977 -0.06337 -0.08681 -0.06284 -0.10301 C -0.06233 -0.11343 -0.00104 -0.10996 0.0191 -0.10857 C 0.03907 -0.10718 0.03924 -0.07801 0.03889 -0.0676 C 0.0382 -0.05139 0.0198 -0.04723 0.00869 -0.04584 L -0.00572 -0.04468 C -0.01666 -0.04306 -0.04618 -0.0294 -0.04687 -0.01505 C -0.04722 -0.00278 -0.02032 -0.00162 -0.00017 -0.00023 Z " pathEditMode="relative" rAng="0" ptsTypes="ffFffffFfff">
                                      <p:cBhvr>
                                        <p:cTn id="9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2" y="-5602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26" presetClass="path" presetSubtype="0" autoRev="1" fill="remove" grpId="6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0.00017 -1.85185E-6 C 0.02431 0.00232 0.03854 0.04236 0.03907 0.02917 C 0.04011 0.01366 0.02448 -0.04259 0.01129 -0.04629 L -0.00625 -0.05023 C -0.01962 -0.0537 -0.04166 -0.08379 -0.0408 -0.10139 C -0.04028 -0.1125 -0.01927 -0.10162 0.00521 -0.0993 C 0.02952 -0.09699 0.08368 -0.03264 0.08316 -0.02153 C 0.08212 -0.00416 0.02483 -0.04954 0.01129 -0.04861 L -0.00642 -0.04791 C -0.01996 -0.04676 -0.04201 -0.04329 -0.04288 -0.02778 C -0.04357 -0.01458 -0.02448 -0.00231 -0.00017 -1.85185E-6 Z " pathEditMode="relative" rAng="0" ptsTypes="AAAAAAAAAAA">
                                      <p:cBhvr>
                                        <p:cTn id="10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4" y="-3750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26" presetClass="path" presetSubtype="0" autoRev="1" fill="remove" grpId="5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0.00764 -0.08982 C 0.01042 -0.11042 -0.01076 -0.04098 -0.02968 -0.04538 C -0.05173 -0.05047 -0.06215 -0.03357 -0.06684 -0.02315 L -0.07239 -0.00903 C -0.07725 0.00092 -0.08819 0.01782 -0.11302 0.01203 C -0.12899 0.00833 -0.14513 -0.0125 -0.14253 -0.03311 C -0.13975 -0.05348 -0.1184 -0.11204 -0.10243 -0.10834 C -0.0776 -0.10255 -0.07239 -0.03612 -0.07048 -0.02454 L -0.06892 -0.00811 C -0.06701 0.0037 -0.06145 0.02361 -0.03923 0.0287 C -0.02048 0.03356 0.00504 -0.06991 0.00764 -0.08982 Z " pathEditMode="relative" rAng="0" ptsTypes="ffFffffFfff">
                                      <p:cBhvr>
                                        <p:cTn id="10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00" y="5046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26" presetClass="path" presetSubtype="0" autoRev="1" fill="remove" grpId="5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0.05781 -2.22222E-6 C -0.05781 0.03519 -0.0033 0.06736 0.00382 0.06736 C 0.01216 0.06736 0.01511 0.03542 0.01632 0.01597 L 0.01771 -0.00972 C 0.0191 -0.02916 0.02223 -0.06088 0.0316 -0.06088 C 0.03768 -0.06088 0.04618 0.00996 0.04618 0.04537 C 0.04618 0.08056 0.03768 0.06736 0.0316 0.06736 C 0.02223 0.06736 0.0191 0.03542 0.01771 0.01597 L 0.01632 -0.00972 C 0.01511 -0.02916 0.01216 -0.06088 0.00382 -0.06088 C -0.0033 -0.06088 -0.05781 -0.03541 -0.05781 -2.22222E-6 Z " pathEditMode="relative" rAng="0" ptsTypes="ffFffffFfff">
                                      <p:cBhvr>
                                        <p:cTn id="10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91" y="9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53" grpId="0" animBg="1"/>
      <p:bldP spid="53" grpId="1" animBg="1"/>
      <p:bldP spid="53" grpId="2" animBg="1"/>
      <p:bldP spid="53" grpId="3" animBg="1"/>
      <p:bldP spid="53" grpId="4" animBg="1"/>
      <p:bldP spid="53" grpId="5" animBg="1"/>
      <p:bldP spid="53" grpId="6" animBg="1"/>
      <p:bldP spid="54" grpId="0" animBg="1"/>
      <p:bldP spid="54" grpId="1" animBg="1"/>
      <p:bldP spid="54" grpId="2" animBg="1"/>
      <p:bldP spid="54" grpId="3" animBg="1"/>
      <p:bldP spid="54" grpId="4" animBg="1"/>
      <p:bldP spid="54" grpId="5" animBg="1"/>
      <p:bldP spid="55" grpId="0" animBg="1"/>
      <p:bldP spid="55" grpId="1" animBg="1"/>
      <p:bldP spid="55" grpId="2" animBg="1"/>
      <p:bldP spid="55" grpId="3" animBg="1"/>
      <p:bldP spid="55" grpId="4" animBg="1"/>
      <p:bldP spid="55" grpId="5" animBg="1"/>
      <p:bldP spid="56" grpId="0" animBg="1"/>
      <p:bldP spid="56" grpId="1" animBg="1"/>
      <p:bldP spid="56" grpId="2" animBg="1"/>
      <p:bldP spid="56" grpId="3" animBg="1"/>
      <p:bldP spid="56" grpId="4" animBg="1"/>
      <p:bldP spid="56" grpId="5" animBg="1"/>
      <p:bldP spid="57" grpId="0" animBg="1"/>
      <p:bldP spid="57" grpId="1" animBg="1"/>
      <p:bldP spid="57" grpId="2" animBg="1"/>
      <p:bldP spid="57" grpId="3" animBg="1"/>
      <p:bldP spid="57" grpId="4" animBg="1"/>
      <p:bldP spid="57" grpId="5" animBg="1"/>
      <p:bldP spid="58" grpId="0" animBg="1"/>
      <p:bldP spid="58" grpId="1" animBg="1"/>
      <p:bldP spid="58" grpId="2" animBg="1"/>
      <p:bldP spid="58" grpId="3" animBg="1"/>
      <p:bldP spid="58" grpId="4" animBg="1"/>
      <p:bldP spid="58" grpId="5" animBg="1"/>
      <p:bldP spid="59" grpId="0" animBg="1"/>
      <p:bldP spid="59" grpId="1" animBg="1"/>
      <p:bldP spid="59" grpId="2" animBg="1"/>
      <p:bldP spid="59" grpId="3" animBg="1"/>
      <p:bldP spid="59" grpId="4" animBg="1"/>
      <p:bldP spid="59" grpId="5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9475</TotalTime>
  <Words>241</Words>
  <Application>Microsoft Office PowerPoint</Application>
  <PresentationFormat>画面に合わせる (4:3)</PresentationFormat>
  <Paragraphs>69</Paragraphs>
  <Slides>18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8" baseType="lpstr">
      <vt:lpstr>HGP創英角ｺﾞｼｯｸUB</vt:lpstr>
      <vt:lpstr>HGS創英角ｺﾞｼｯｸUB</vt:lpstr>
      <vt:lpstr>HG創英ﾌﾟﾚｾﾞﾝｽEB</vt:lpstr>
      <vt:lpstr>HG創英角ｺﾞｼｯｸUB</vt:lpstr>
      <vt:lpstr>HG創英角ﾎﾟｯﾌﾟ体</vt:lpstr>
      <vt:lpstr>游ゴシック</vt:lpstr>
      <vt:lpstr>游ゴシック Light</vt:lpstr>
      <vt:lpstr>Arial</vt:lpstr>
      <vt:lpstr>Calibri</vt:lpstr>
      <vt:lpstr>Office テーマ</vt:lpstr>
      <vt:lpstr>PowerPoint プレゼンテーション</vt:lpstr>
      <vt:lpstr>ビーカーの水をあたためてみよう！</vt:lpstr>
      <vt:lpstr>電子レンジで「チン」をすると なぜものはあたたくなるの？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初等教科教育法 （生活科）</dc:title>
  <dc:creator>syun</dc:creator>
  <cp:lastModifiedBy>石井俊行</cp:lastModifiedBy>
  <cp:revision>389</cp:revision>
  <dcterms:created xsi:type="dcterms:W3CDTF">2013-04-09T22:59:28Z</dcterms:created>
  <dcterms:modified xsi:type="dcterms:W3CDTF">2024-07-29T01:00:16Z</dcterms:modified>
</cp:coreProperties>
</file>