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653" r:id="rId2"/>
    <p:sldId id="573" r:id="rId3"/>
    <p:sldId id="1582" r:id="rId4"/>
    <p:sldId id="589" r:id="rId5"/>
    <p:sldId id="590" r:id="rId6"/>
    <p:sldId id="591" r:id="rId7"/>
    <p:sldId id="966" r:id="rId8"/>
    <p:sldId id="967" r:id="rId9"/>
    <p:sldId id="968" r:id="rId10"/>
    <p:sldId id="596" r:id="rId11"/>
    <p:sldId id="597" r:id="rId12"/>
    <p:sldId id="598" r:id="rId13"/>
    <p:sldId id="600" r:id="rId14"/>
    <p:sldId id="601" r:id="rId15"/>
    <p:sldId id="602" r:id="rId16"/>
    <p:sldId id="603" r:id="rId1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A59DC-E3AB-4756-969F-4F0EBEA3BFBA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D91EE-B747-47F5-B49D-C52517A3C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282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4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FF2CEB-0182-4EB8-9601-16EA98BEF4E4}" type="slidenum">
              <a:rPr kumimoji="1" lang="ja-JP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545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381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89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76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92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602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19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32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785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26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75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36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884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F305-F7AF-4BE8-A1F4-95700E24BD8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2024/12/19</a:t>
            </a:fld>
            <a:endParaRPr kumimoji="1" lang="ja-JP" alt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F33FE-CB6D-4129-8F4B-3294B5E95E1D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90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9755" y="121767"/>
            <a:ext cx="8568952" cy="1325563"/>
          </a:xfrm>
        </p:spPr>
        <p:txBody>
          <a:bodyPr>
            <a:normAutofit/>
          </a:bodyPr>
          <a:lstStyle/>
          <a:p>
            <a:r>
              <a:rPr lang="ja-JP" altLang="en-US" sz="4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ビーカーの水をあたためてみよう！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71440" y="2228671"/>
            <a:ext cx="62285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　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ガスコンロではなく，何かあたためる方法はないかな？</a:t>
            </a:r>
          </a:p>
        </p:txBody>
      </p:sp>
      <p:pic>
        <p:nvPicPr>
          <p:cNvPr id="7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7275" y="1879390"/>
            <a:ext cx="3320757" cy="435133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313C0-76DC-EFE8-80FA-26B4542D1430}"/>
              </a:ext>
            </a:extLst>
          </p:cNvPr>
          <p:cNvSpPr txBox="1"/>
          <p:nvPr/>
        </p:nvSpPr>
        <p:spPr>
          <a:xfrm>
            <a:off x="4228032" y="5108360"/>
            <a:ext cx="7917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　電子レンジであたためてみよう！</a:t>
            </a:r>
            <a:endParaRPr kumimoji="1" lang="ja-JP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D65F3A11-7333-3106-22AD-06239DDE4A7D}"/>
              </a:ext>
            </a:extLst>
          </p:cNvPr>
          <p:cNvSpPr/>
          <p:nvPr/>
        </p:nvSpPr>
        <p:spPr>
          <a:xfrm>
            <a:off x="7550091" y="4001541"/>
            <a:ext cx="545285" cy="67458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4743922" y="272319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5894276" y="17836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円/楕円 11"/>
          <p:cNvSpPr/>
          <p:nvPr/>
        </p:nvSpPr>
        <p:spPr>
          <a:xfrm rot="5400000">
            <a:off x="7304480" y="234888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円/楕円 12"/>
          <p:cNvSpPr/>
          <p:nvPr/>
        </p:nvSpPr>
        <p:spPr>
          <a:xfrm rot="5400000">
            <a:off x="645604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4871864" y="463136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31504" y="205852"/>
            <a:ext cx="326243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</a:rPr>
              <a:t>４０℃</a:t>
            </a:r>
            <a:endParaRPr kumimoji="1" lang="en-US" altLang="ja-JP" sz="8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</a:rPr>
              <a:t>空気</a:t>
            </a:r>
          </a:p>
        </p:txBody>
      </p:sp>
      <p:sp>
        <p:nvSpPr>
          <p:cNvPr id="16" name="円/楕円 15"/>
          <p:cNvSpPr/>
          <p:nvPr/>
        </p:nvSpPr>
        <p:spPr>
          <a:xfrm rot="5400000">
            <a:off x="5873684" y="332098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円/楕円 16"/>
          <p:cNvSpPr/>
          <p:nvPr/>
        </p:nvSpPr>
        <p:spPr>
          <a:xfrm rot="5400000">
            <a:off x="7333752" y="42256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3575720" y="1031588"/>
            <a:ext cx="5565764" cy="5565764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3863752" y="1340768"/>
            <a:ext cx="4968552" cy="4968552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96296E-6 C 5.55112E-17 0.00787 -0.09774 0.04121 -0.09358 0.04121 C -0.08854 0.04121 0.01389 0.00718 0.01458 0.00301 L 0.01545 -0.00277 C 0.01615 -0.00694 0.01806 -0.01365 0.02361 -0.01365 C 0.02708 -0.01365 0.12257 -0.03055 0.12257 -0.02291 C 0.12257 -0.01504 0.03108 0.05047 0.0276 0.05047 C 0.02205 0.05047 0.01615 0.00718 0.01545 0.00301 L 0.01458 -0.00277 C 0.01389 -0.00694 -0.02049 -0.0949 -0.02552 -0.0949 C -0.02969 -0.0949 5.55112E-17 -0.00764 5.55112E-17 -2.96296E-6 Z " pathEditMode="relative" rAng="0" ptsTypes="ffFffffFfff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3" y="-2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66 -0.00347 C 0.07066 0.0044 -0.00434 0.01435 -0.01007 0.01435 C -0.01702 0.01435 -0.01927 0.00694 -0.02014 0.00278 L -0.02136 -0.00278 C -0.02222 -0.00718 -0.025 -0.01389 -0.03264 -0.01389 C -0.03733 -0.01389 -0.14132 -0.02709 -0.14132 -0.01945 C -0.14132 -0.01158 -0.02431 0.07778 -0.01962 0.07778 C -0.01198 0.07778 -0.02222 0.00694 -0.02136 0.00278 L -0.02014 -0.00278 C -0.01927 -0.00718 -0.01615 -0.04838 -0.0092 -0.04838 C -0.00347 -0.04838 0.07066 -0.01111 0.07066 -0.00347 Z " pathEditMode="relative" rAng="0" ptsTypes="ffFffffFfff">
                                      <p:cBhvr>
                                        <p:cTn id="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8" y="18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3 -0.09907 C 0.00955 -0.09907 0.08039 0.00232 0.08039 0.01019 C 0.08039 0.01945 0.00816 0.02686 0.0033 0.02825 L -0.00329 0.02963 C -0.00815 0.03102 -0.01631 0.03473 -0.01631 0.04514 C -0.01631 0.05186 0.03941 0.13542 0.04844 0.13542 C 0.05747 0.13542 0.04237 0.05232 0.04237 0.04584 C 0.04237 0.03519 0.00816 0.03102 0.0033 0.02963 L -0.00329 0.02825 C -0.00815 0.02686 -0.0401 0.02431 -0.0401 0.01505 C -0.0401 0.00718 -0.0085 -0.09907 0.00053 -0.09907 Z " pathEditMode="relative" rAng="0" ptsTypes="ffFffffFfff">
                                      <p:cBhvr>
                                        <p:cTn id="1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1171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0.05209 C 0.01111 0.05209 0.01475 -0.00625 0.01475 -0.01412 C 0.01475 -0.02338 0.00729 -0.02685 0.00295 -0.02824 L -0.00295 -0.02963 C -0.0073 -0.03101 -0.05313 -0.03194 -0.05313 -0.04236 C -0.05313 -0.04907 -0.025 -0.14259 -0.01684 -0.14259 C -0.00886 -0.14259 0.05902 -0.03518 0.07135 -0.03518 C 0.07135 -0.02476 0.00729 -0.03101 0.00295 -0.02963 L -0.00295 -0.02824 C -0.0073 -0.02685 -0.04445 -0.01458 -0.04445 -0.00532 C -0.04445 0.00278 -0.00504 0.05209 0.00312 0.05209 Z " pathEditMode="relative" rAng="0" ptsTypes="ffFffffFfff">
                                      <p:cBhvr>
                                        <p:cTn id="1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974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 0.0588 C -0.01962 0.0588 0.06198 0.0169 0.06198 0.0088 C 0.06198 -0.00046 0.00729 -0.02685 0.00295 -0.02824 L -0.00295 -0.02963 C -0.00729 -0.03101 -0.1276 -0.07476 -0.1276 -0.08518 C -0.1276 -0.09189 0.0099 -0.07662 0.01806 -0.07662 C 0.02604 -0.07662 0.01476 -0.05185 0.01476 -0.04514 C 0.01476 -0.03472 0.00729 -0.03101 0.00295 -0.02963 L -0.00295 -0.02824 C -0.00729 -0.02685 -0.01458 -0.02338 -0.01458 -0.01412 C -0.01458 -0.00625 -0.03576 0.0588 -0.0276 0.0588 Z " pathEditMode="relative" rAng="0" ptsTypes="ffFffffFfff">
                                      <p:cBhvr>
                                        <p:cTn id="1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-75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86 -0.02222 C 0.06354 -0.01227 0.00504 0.02153 0.00017 0.0257 C -0.00573 0.03102 -0.01285 0.02338 -0.01614 0.01875 L -0.02031 0.0125 C -0.02413 0.00787 -0.03055 0.0007 -0.03715 0.00648 C -0.04167 0.01019 -0.1184 0.03195 -0.11319 0.0419 C -0.10851 0.05185 -0.01007 0.07546 -0.00573 0.07222 C 0.00087 0.06621 -0.01528 0.02593 -0.01701 0.01945 L -0.01962 0.01158 C -0.02153 0.00556 -0.03733 -0.03125 -0.03108 -0.03634 C -0.02621 -0.04074 0.05399 -0.03217 0.05886 -0.02222 Z " pathEditMode="relative" rAng="0" ptsTypes="ffFffffFfff">
                                      <p:cBhvr>
                                        <p:cTn id="1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28" y="395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7 -0.03959 C -0.02083 -0.04769 -0.02864 -0.04977 -0.03298 -0.04445 C -0.03819 -0.0382 -0.03507 -0.02871 -0.03298 -0.02362 L -0.02951 -0.01713 C -0.02743 -0.01181 0.01893 0.10324 0.0132 0.10995 C 0.00973 0.11481 -0.04479 0.02801 -0.05017 0.02037 C -0.05555 0.01273 -0.07465 -0.07315 -0.08298 -0.08588 C -0.07743 -0.09237 -0.03732 -0.02616 -0.03385 -0.02223 L -0.02882 -0.01806 C -0.02534 -0.01482 0.10209 0.01203 0.10712 0.00601 C 0.11164 0.00023 -0.00989 -0.03172 -0.01527 -0.03959 Z " pathEditMode="relative" rAng="0" ptsTypes="ffFffffFfff">
                                      <p:cBhvr>
                                        <p:cTn id="1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5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4205758" y="272319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5637672" y="120525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円/楕円 11"/>
          <p:cNvSpPr/>
          <p:nvPr/>
        </p:nvSpPr>
        <p:spPr>
          <a:xfrm rot="5400000">
            <a:off x="7597092" y="214599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円/楕円 12"/>
          <p:cNvSpPr/>
          <p:nvPr/>
        </p:nvSpPr>
        <p:spPr>
          <a:xfrm rot="5400000">
            <a:off x="645604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4529794" y="466730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31504" y="205852"/>
            <a:ext cx="326243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６０℃</a:t>
            </a:r>
            <a:endParaRPr kumimoji="1" lang="en-US" altLang="ja-JP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空気</a:t>
            </a:r>
          </a:p>
        </p:txBody>
      </p:sp>
      <p:sp>
        <p:nvSpPr>
          <p:cNvPr id="16" name="円/楕円 15"/>
          <p:cNvSpPr/>
          <p:nvPr/>
        </p:nvSpPr>
        <p:spPr>
          <a:xfrm rot="5400000">
            <a:off x="5961708" y="304723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円/楕円 16"/>
          <p:cNvSpPr/>
          <p:nvPr/>
        </p:nvSpPr>
        <p:spPr>
          <a:xfrm rot="5400000">
            <a:off x="7333752" y="42256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3121968" y="525778"/>
            <a:ext cx="6192688" cy="6192688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3719736" y="1196752"/>
            <a:ext cx="4968552" cy="4968552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003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96296E-6 C 5.55112E-17 0.00787 -0.09774 0.04121 -0.09358 0.04121 C -0.08854 0.04121 0.01389 0.00718 0.01458 0.00301 L 0.01545 -0.00277 C 0.01615 -0.00694 0.01806 -0.01365 0.02361 -0.01365 C 0.02708 -0.01365 0.12257 -0.03055 0.12257 -0.02291 C 0.12257 -0.01504 0.03108 0.05047 0.0276 0.05047 C 0.02205 0.05047 0.01615 0.00718 0.01545 0.00301 L 0.01458 -0.00277 C 0.01389 -0.00694 -0.02049 -0.0949 -0.02552 -0.0949 C -0.02969 -0.0949 5.55112E-17 -0.00764 5.55112E-17 -2.96296E-6 Z " pathEditMode="relative" rAng="0" ptsTypes="ffFffffFfff">
                                      <p:cBhvr>
                                        <p:cTn id="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3" y="-2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66 -0.00347 C 0.07066 0.0044 -0.00434 0.01435 -0.01007 0.01435 C -0.01702 0.01435 -0.01927 0.00694 -0.02014 0.00278 L -0.02136 -0.00278 C -0.02222 -0.00718 -0.025 -0.01389 -0.03264 -0.01389 C -0.03733 -0.01389 -0.14132 -0.02709 -0.14132 -0.01945 C -0.14132 -0.01158 -0.02431 0.07778 -0.01962 0.07778 C -0.01198 0.07778 -0.02222 0.00694 -0.02136 0.00278 L -0.02014 -0.00278 C -0.01927 -0.00718 -0.01615 -0.04838 -0.0092 -0.04838 C -0.00347 -0.04838 0.07066 -0.01111 0.07066 -0.00347 Z " pathEditMode="relative" rAng="0" ptsTypes="ffFffffFfff">
                                      <p:cBhvr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8" y="18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5 -0.09976 C 0.01598 -0.09976 0.08681 0.00163 0.08681 0.0095 C 0.08681 0.01875 0.01459 0.02616 0.00973 0.02755 L 0.00313 0.02894 C -0.00173 0.03033 -0.00989 0.03403 -0.00989 0.04445 C -0.00989 0.05116 0.04584 0.13473 0.05487 0.13473 C 0.06389 0.13473 0.04879 0.05163 0.04879 0.04514 C 0.04879 0.0345 0.01459 0.03033 0.00973 0.02894 L 0.00313 0.02755 C -0.00173 0.02616 -0.03368 0.02362 -0.03368 0.01436 C -0.03368 0.00649 -0.00208 -0.09976 0.00695 -0.09976 Z " pathEditMode="relative" rAng="0" ptsTypes="ffFffffFfff">
                                      <p:cBhvr>
                                        <p:cTn id="1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1171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0.05209 C 0.01111 0.05209 0.06909 0.04144 0.06909 0.03357 C 0.06909 0.02431 0.00729 -0.02685 0.00295 -0.02824 L -0.00295 -0.02963 C -0.0073 -0.03101 -0.05313 -0.03194 -0.05313 -0.04236 C -0.05313 -0.04907 -0.025 -0.14259 -0.01684 -0.14259 C -0.00886 -0.14259 0.05902 -0.03518 0.07135 -0.03518 C 0.07135 -0.02476 0.00729 -0.03101 0.00295 -0.02963 L -0.00295 -0.02824 C -0.0073 -0.02685 -0.04445 -0.01458 -0.04445 -0.00532 C -0.04445 0.00278 -0.00504 0.05209 0.00312 0.05209 Z " pathEditMode="relative" rAng="0" ptsTypes="ffFffffFfff">
                                      <p:cBhvr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974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 0.0588 C -0.01962 0.0588 0.06198 0.0169 0.06198 0.0088 C 0.06198 -0.00046 0.00729 -0.02685 0.00295 -0.02824 L -0.00295 -0.02963 C -0.00729 -0.03101 -0.1276 -0.07476 -0.1276 -0.08518 C -0.1276 -0.09189 0.0099 -0.07662 0.01806 -0.07662 C 0.02604 -0.07662 0.01476 -0.05185 0.01476 -0.04514 C 0.01476 -0.03472 0.00729 -0.03101 0.00295 -0.02963 L -0.00295 -0.02824 C -0.00729 -0.02685 -0.01458 -0.02338 -0.01458 -0.01412 C -0.01458 -0.00625 -0.03576 0.0588 -0.0276 0.0588 Z " pathEditMode="relative" rAng="0" ptsTypes="ffFffffFfff">
                                      <p:cBhvr>
                                        <p:cTn id="1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-75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86 -0.02222 C 0.06354 -0.01227 0.00504 0.02153 0.00017 0.0257 C -0.00573 0.03102 -0.01285 0.02338 -0.01614 0.01875 L -0.02031 0.0125 C -0.02413 0.00787 -0.03055 0.0007 -0.03715 0.00648 C -0.04167 0.01019 -0.1184 0.03195 -0.11319 0.0419 C -0.10851 0.05185 -0.01007 0.07546 -0.00573 0.07222 C 0.00087 0.06621 -0.01528 0.02593 -0.01701 0.01945 L -0.01962 0.01158 C -0.02153 0.00556 -0.03733 -0.03125 -0.03108 -0.03634 C -0.02621 -0.04074 0.05399 -0.03217 0.05886 -0.02222 Z " pathEditMode="relative" rAng="0" ptsTypes="ffFffffFfff">
                                      <p:cBhvr>
                                        <p:cTn id="1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28" y="395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7 -0.03959 C -0.02083 -0.04769 -0.02864 -0.04977 -0.03298 -0.04445 C -0.03819 -0.0382 -0.03507 -0.02871 -0.03298 -0.02362 L -0.02951 -0.01713 C -0.02743 -0.01181 0.01893 0.10324 0.0132 0.10995 C 0.00973 0.11481 -0.04479 0.02801 -0.05017 0.02037 C -0.05555 0.01273 -0.07465 -0.07315 -0.08298 -0.08588 C -0.07743 -0.09237 -0.03732 -0.02616 -0.03385 -0.02223 L -0.02882 -0.01806 C -0.02534 -0.01482 0.10209 0.01203 0.10712 0.00601 C 0.11164 0.00023 -0.00989 -0.03172 -0.01527 -0.03959 Z " pathEditMode="relative" rAng="0" ptsTypes="ffFffffFfff">
                                      <p:cBhvr>
                                        <p:cTn id="1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506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8 -0.00046 C 0.0177 0.01227 0.02309 0.10162 0.02934 0.08635 C 0.03663 0.06806 0.03715 -0.04166 0.02847 -0.05162 L 0.01701 -0.06342 C 0.00816 -0.07291 -0.07292 -0.09838 -0.06459 -0.11898 C -0.05938 -0.13217 0.02899 -0.13032 0.04687 -0.11713 C 0.06475 -0.10463 0.13073 -0.09977 0.12534 -0.0868 C 0.11701 -0.0662 0.04062 -0.04977 0.02968 -0.0544 L 0.01562 -0.06088 C 0.00468 -0.06481 -0.01424 -0.0699 -0.02153 -0.05162 C -0.02761 -0.03634 -0.01823 -0.01342 -0.00018 -0.00046 Z " pathEditMode="relative" rAng="0" ptsTypes="ffFffffFfff">
                                      <p:cBhvr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9" y="-148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05556E-6 -0.00023 C -0.01111 0.02268 -0.02812 0.11134 -0.01718 0.12106 C -0.00416 0.13264 0.02743 0.05324 0.03559 0.04259 L 0.04584 0.02824 C 0.05382 0.01736 0.06893 0.00115 0.08351 0.01412 C 0.09289 0.02245 0.09462 0.05023 0.08334 0.07291 C 0.0724 0.09537 0.09792 0.17453 0.08872 0.16643 C 0.07396 0.15347 0.03351 0.05856 0.03768 0.04467 L 0.04375 0.02592 C 0.04775 0.01203 0.02778 -0.08334 0.01476 -0.09491 C 0.00382 -0.10463 0.01129 -0.02292 -3.05556E-6 -0.00023 Z " pathEditMode="relative" rAng="0" ptsTypes="ffFffffFfff">
                                      <p:cBhvr>
                                        <p:cTn id="2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351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3229 -0.04028 C 0.04271 -0.06366 0.00938 -0.04954 -0.00191 -0.05811 C -0.01527 -0.06899 -0.02951 -0.05139 -0.03732 -0.04028 L -0.04687 -0.025 C -0.05451 -0.01343 -0.06909 0.00324 -0.0842 -0.00857 C -0.09392 -0.01621 -0.09635 -0.04375 -0.08593 -0.06737 C -0.07569 -0.09051 -0.02326 -0.17061 -0.01371 -0.16297 C 0.00139 -0.15093 -0.03559 -0.05625 -0.03941 -0.0419 L -0.04479 -0.02315 C -0.04826 -0.0088 -0.03524 0.1331 -0.0217 0.14375 C -0.01041 0.15254 0.0217 -0.0169 0.03229 -0.04028 Z " pathEditMode="relative" rAng="0" ptsTypes="ffFffffFfff">
                                      <p:cBhvr>
                                        <p:cTn id="2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312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35 -0.00023 C 0.01371 -0.01967 0.01753 -0.0456 0.0085 -0.0574 C -0.00295 -0.07222 -0.01997 -0.05949 -0.02934 -0.05092 L -0.04132 -0.03935 C -0.0507 -0.03078 -0.06771 -0.01828 -0.08021 -0.03495 C -0.08855 -0.04514 -0.08611 -0.07291 -0.07188 -0.09236 C -0.05782 -0.11203 -0.05261 -0.21643 -0.0448 -0.20648 C -0.03212 -0.19027 -0.025 -0.0662 -0.03108 -0.05347 L -0.03959 -0.0368 C -0.04566 -0.02407 -0.12188 0.01621 -0.11077 0.03079 C -0.10105 0.04306 -0.01459 0.01945 -0.00035 -0.00023 Z " pathEditMode="relative" rAng="0" ptsTypes="ffFffffFfff">
                                      <p:cBhvr>
                                        <p:cTn id="2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91" y="-865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7 2.22222E-6 C 0.01025 0.02315 -0.0151 0.0919 -0.00399 0.08287 C 0.00955 0.07199 0.04775 -0.01042 0.04375 -0.02477 L 0.0382 -0.04306 C 0.0342 -0.05741 -0.0493 -0.14213 -0.03403 -0.1544 C -0.02465 -0.16227 0.07379 -0.09283 0.08472 -0.06945 C 0.09532 -0.0463 0.07934 0.05694 0.06997 0.06412 C 0.05486 0.07639 0.05382 -0.01551 0.04618 -0.02616 L 0.03629 -0.04144 C 0.02847 -0.05232 -0.07899 -0.16528 -0.09201 -0.1544 C -0.1033 -0.14491 -0.01093 -0.02315 -0.00017 2.22222E-6 Z " pathEditMode="relative" rAng="0" ptsTypes="ffFffffFfff">
                                      <p:cBhvr>
                                        <p:cTn id="2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368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017 -0.00047 C -0.01302 0.0199 -0.0151 0.04652 -0.00538 0.0574 C 0.0066 0.07106 0.02274 0.05648 0.03177 0.04722 L 0.04306 0.03472 C 0.05191 0.025 0.10399 0.04791 0.11736 0.06296 C 0.12569 0.07222 0.08958 0.06412 0.07639 0.08472 C 0.06337 0.10578 -0.03212 0.09907 -0.04063 0.08958 C -0.05365 0.07477 0.02847 0.06296 0.03351 0.0493 L 0.04115 0.03217 C 0.04653 0.01875 -0.00885 -0.0544 -0.02066 -0.0676 C -0.03056 -0.07871 0.01337 -0.02176 0.00017 -0.00047 Z " pathEditMode="relative" rAng="0" ptsTypes="ffFffffFfff">
                                      <p:cBhvr>
                                        <p:cTn id="3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6" y="138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1527 -0.03982 C -0.02691 -0.0176 -0.0276 0.00902 -0.01701 0.01875 C -0.00416 0.03055 0.01094 0.01458 0.01962 0.00416 L 0.02986 -0.00996 C 0.03802 -0.02037 0.11893 -0.10324 0.13316 -0.09005 C 0.14236 -0.08125 0.07813 0.01365 0.06632 0.03611 C 0.05504 0.05833 0.03438 0.13703 0.02518 0.12847 C 0.01111 0.11504 0.01684 0.0199 0.02136 0.00601 L 0.02795 -0.01181 C 0.03212 -0.02593 -0.01215 -0.10996 -0.02482 -0.12199 C -0.03559 -0.13172 -0.00347 -0.06204 -0.01527 -0.03982 Z " pathEditMode="relative" rAng="0" ptsTypes="ffFffffFfff">
                                      <p:cBhvr>
                                        <p:cTn id="3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58" y="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518520" y="248145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5330780" y="40466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円/楕円 11"/>
          <p:cNvSpPr/>
          <p:nvPr/>
        </p:nvSpPr>
        <p:spPr>
          <a:xfrm rot="5400000">
            <a:off x="8040216" y="170080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円/楕円 12"/>
          <p:cNvSpPr/>
          <p:nvPr/>
        </p:nvSpPr>
        <p:spPr>
          <a:xfrm rot="5400000">
            <a:off x="645604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4166592" y="467640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31504" y="205852"/>
            <a:ext cx="326243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８０℃</a:t>
            </a:r>
            <a:endParaRPr kumimoji="1" lang="en-US" altLang="ja-JP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空気</a:t>
            </a:r>
          </a:p>
        </p:txBody>
      </p:sp>
      <p:sp>
        <p:nvSpPr>
          <p:cNvPr id="16" name="円/楕円 15"/>
          <p:cNvSpPr/>
          <p:nvPr/>
        </p:nvSpPr>
        <p:spPr>
          <a:xfrm rot="5400000">
            <a:off x="5961708" y="304723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円/楕円 16"/>
          <p:cNvSpPr/>
          <p:nvPr/>
        </p:nvSpPr>
        <p:spPr>
          <a:xfrm rot="5400000">
            <a:off x="7968208" y="42256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2423592" y="-432030"/>
            <a:ext cx="7965486" cy="796548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3863752" y="1196752"/>
            <a:ext cx="4968552" cy="4968552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135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22222E-6 C -2.22222E-6 0.00787 -0.09357 0.13241 -0.08941 0.13241 C -0.08437 0.13241 0.01389 0.00717 0.01459 0.00301 L 0.01545 -0.00278 C 0.01615 -0.00695 0.01806 -0.01366 0.02361 -0.01366 C 0.02709 -0.01366 0.19861 -0.05672 0.19861 -0.04908 C 0.19861 -0.04121 0.03195 0.1456 0.02847 0.1456 C 0.02292 0.1456 0.01615 0.00717 0.01545 0.00301 L 0.01459 -0.00278 C 0.01389 -0.00533 0.08108 -0.08172 0.07448 -0.09699 C 0.06788 -0.11227 -0.0059 -0.10509 -0.02552 -0.09491 C -0.02847 -0.09653 -0.04774 -0.05139 -0.0434 -0.03565 C -0.03906 -0.01991 -0.00903 -0.00741 -2.22222E-6 2.22222E-6 Z " pathEditMode="relative" rAng="0" ptsTypes="ffFffffFfafaf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3" y="16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66 -0.00347 C 0.07066 0.0044 -0.00434 0.01435 -0.01007 0.01435 C -0.01702 0.01435 -0.01927 0.00694 -0.02014 0.00278 L -0.02136 -0.00278 C -0.02222 -0.00718 -0.025 -0.01389 -0.03264 -0.01389 C -0.03733 -0.01389 -0.14132 -0.02709 -0.14132 -0.01945 C -0.14132 -0.01158 -0.02431 0.07778 -0.01962 0.07778 C -0.01198 0.07778 -0.02222 0.00694 -0.02136 0.00278 L -0.02014 -0.00278 C -0.01927 -0.00718 -0.01615 -0.04838 -0.0092 -0.04838 C -0.00347 -0.04838 0.07066 -0.01111 0.07066 -0.00347 Z " pathEditMode="relative" rAng="0" ptsTypes="ffFffffFfff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8" y="18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4 -0.09977 C 0.01597 -0.09977 0.1099 -0.07107 0.1099 -0.0632 C 0.1099 -0.05394 0.01458 0.02616 0.00972 0.02755 L 0.00313 0.02893 C -0.00174 0.03032 -0.0099 0.03403 -0.0099 0.04444 C -0.0099 0.05116 0.04583 0.13472 0.05486 0.13472 C 0.06389 0.13472 0.13785 0.05 0.13785 0.04352 C 0.13785 0.03287 0.01458 0.03032 0.00972 0.02893 L 0.00313 0.02755 C -0.00174 0.02616 -0.03368 0.02361 -0.03368 0.01435 C -0.03368 0.00648 -0.00208 -0.09977 0.00694 -0.09977 Z " pathEditMode="relative" rAng="0" ptsTypes="ffFffffFfff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4" y="1171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75 0.1588 C -0.06077 0.1588 0.06909 0.04144 0.06909 0.03357 C 0.06909 0.02431 0.00729 -0.02685 0.00295 -0.02824 L -0.00295 -0.02963 C -0.0073 -0.03101 -0.05313 -0.03194 -0.05313 -0.04236 C -0.05313 -0.04907 -0.025 -0.14259 -0.01684 -0.14259 C -0.00886 -0.14259 0.17882 0.00949 0.19114 0.00949 C 0.19114 0.01991 0.00729 -0.03101 0.00295 -0.02963 L -0.00295 -0.02824 C -0.0073 -0.02685 -0.04445 -0.01458 -0.04445 -0.00532 C -0.04445 0.00278 -0.07691 0.1588 -0.06875 0.1588 Z " pathEditMode="relative" rAng="0" ptsTypes="ffFffffFfff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87" y="-150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 0.0588 C -0.01962 0.0588 0.06198 0.0169 0.06198 0.0088 C 0.06198 -0.00046 0.00729 -0.02685 0.00295 -0.02824 L -0.00295 -0.02963 C -0.00729 -0.03101 -0.1276 -0.07476 -0.1276 -0.08518 C -0.1276 -0.09189 0.0099 -0.07662 0.01806 -0.07662 C 0.02604 -0.07662 0.01476 -0.05185 0.01476 -0.04514 C 0.01476 -0.03472 0.00729 -0.03101 0.00295 -0.02963 L -0.00295 -0.02824 C -0.00729 -0.02685 -0.01458 -0.02338 -0.01458 -0.01412 C -0.01458 -0.00625 -0.03576 0.0588 -0.0276 0.0588 Z " pathEditMode="relative" rAng="0" ptsTypes="ffFffffFfff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-75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29 -0.13426 C 0.06198 -0.12431 0.10625 -0.01574 0.10139 -0.01158 C 0.09549 -0.00625 -0.01285 0.02338 -0.01615 0.01875 L -0.02031 0.0125 C -0.02413 0.00787 -0.03056 0.00069 -0.03715 0.00648 C -0.04167 0.01018 -0.20191 0.02639 -0.1967 0.03634 C -0.19201 0.04629 -0.01007 0.07546 -0.00573 0.07222 C 0.00087 0.0662 -0.01528 0.02592 -0.01701 0.01944 L -0.01962 0.01157 C -0.02153 0.00555 -0.03733 -0.03125 -0.03108 -0.03635 C -0.03177 -0.04584 -0.06146 -0.12061 -0.0467 -0.13704 C -0.03194 -0.15348 0.03559 -0.13473 0.05729 -0.13426 Z " pathEditMode="relative" rAng="0" ptsTypes="ffFffffFffaf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21" y="951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7 -0.03959 C -0.02083 -0.04769 -0.02864 -0.04977 -0.03298 -0.04445 C -0.03819 -0.0382 -0.03507 -0.02871 -0.03298 -0.02362 L -0.02951 -0.01713 C -0.02743 -0.01181 0.05764 0.23379 0.05191 0.24051 C 0.04844 0.24537 -0.04479 0.02801 -0.05017 0.02037 C -0.05555 0.01273 -0.08576 -0.20278 -0.09409 -0.21551 C -0.08854 -0.22199 -0.03732 -0.02616 -0.03385 -0.02223 L -0.02882 -0.01806 C -0.02534 -0.01482 0.15087 0.02801 0.15591 0.02199 C 0.16042 0.0162 -0.00989 -0.03172 -0.01527 -0.03959 Z " pathEditMode="relative" rAng="0" ptsTypes="ffFffffFfff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4" y="511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7 -0.00047 C 0.01771 0.01227 -0.00972 0.1956 -0.00347 0.18032 C 0.00382 0.16203 0.03716 -0.04167 0.02847 -0.05162 L 0.01702 -0.06343 C 0.00816 -0.07292 -0.07291 -0.09838 -0.06458 -0.11898 C -0.05937 -0.13218 0.03073 -0.19815 0.04861 -0.18496 C 0.0665 -0.17246 0.19983 -0.1206 0.19445 -0.10764 C 0.18611 -0.08704 0.04063 -0.04977 0.02969 -0.0544 L 0.01563 -0.06088 C 0.00469 -0.06482 -0.01423 -0.06991 -0.02153 -0.05162 C -0.0276 -0.03634 -0.01823 -0.01343 -0.00017 -0.00047 Z " pathEditMode="relative" rAng="0" ptsTypes="ffFffffFfff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54" y="-9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88889E-6 -0.00023 C -0.01111 0.02269 -0.11667 0.12431 -0.10573 0.1338 C -0.09271 0.1456 0.02743 0.05324 0.03559 0.04236 L 0.04583 0.02824 C 0.05382 0.01736 0.16562 -0.05023 0.1802 -0.03681 C 0.18958 -0.02847 0.09461 0.05 0.08333 0.07292 C 0.07239 0.09537 0.10347 0.24051 0.09427 0.23241 C 0.07951 0.21944 0.0335 0.05833 0.03767 0.04444 L 0.04375 0.02593 C 0.04774 0.01181 0.10121 -0.12662 0.08819 -0.13819 C 0.07725 -0.14792 0.01128 -0.02292 3.88889E-6 -0.00023 Z " pathEditMode="relative" rAng="0" ptsTypes="ffFffffFfff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465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229 -0.04028 C 0.04271 -0.06389 0.00938 -0.04954 -0.00191 -0.0581 C -0.01528 -0.06898 -0.02951 -0.05139 -0.03733 -0.04028 L -0.04687 -0.025 C -0.05451 -0.01343 -0.0691 0.00324 -0.0842 -0.00857 C -0.09392 -0.0162 -0.09635 -0.04375 -0.08594 -0.06759 C -0.07569 -0.09051 -0.03559 -0.23889 -0.02604 -0.23125 C -0.01094 -0.21921 -0.03559 -0.05625 -0.03941 -0.0419 L -0.0901 0.07546 C -0.09358 0.08981 -0.03368 0.22755 -0.02014 0.23819 C -0.00885 0.24699 0.0217 -0.0169 0.03229 -0.04028 Z " pathEditMode="relative" rAng="0" ptsTypes="ffFffffFfff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442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35 -0.00023 C 0.01371 -0.01967 0.01753 -0.0456 0.0085 -0.0574 C -0.00295 -0.07222 -0.01997 -0.05949 -0.02934 -0.05092 L -0.04132 -0.03935 C -0.0507 -0.03078 -0.06771 -0.01828 -0.08021 -0.03495 C -0.08855 -0.04514 -0.17101 -0.12037 -0.15677 -0.13981 C -0.14271 -0.15949 0.00729 -0.23773 0.0151 -0.22777 C 0.02777 -0.21157 -0.025 -0.0662 -0.03108 -0.05347 L -0.03959 -0.0368 C -0.04566 -0.02407 -0.12188 0.01621 -0.11077 0.03079 C -0.10105 0.04306 -0.01459 0.01945 -0.00035 -0.00023 Z " pathEditMode="relative" rAng="0" ptsTypes="ffFffffFfff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35" y="-972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7 3.33333E-6 C 0.01024 0.02314 -0.04566 0.17314 -0.03455 0.16412 C -0.02101 0.15324 0.04774 -0.01042 0.04375 -0.02477 L 0.03819 -0.04306 C 0.0342 -0.05741 -0.03368 -0.21297 -0.0184 -0.22523 C -0.00903 -0.23311 0.07378 -0.09283 0.08472 -0.06945 C 0.09531 -0.0463 0.10694 0.21828 0.09757 0.22546 C 0.08246 0.23773 0.05382 -0.01551 0.04618 -0.02616 L 0.03628 -0.04144 C 0.02847 -0.05232 -0.14948 -0.17732 -0.1625 -0.16644 C -0.17379 -0.15695 -0.01094 -0.02315 -0.00017 3.33333E-6 Z " pathEditMode="relative" rAng="0" ptsTypes="ffFffffFfff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" y="23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17 -0.00047 C -0.01302 0.0199 -0.0151 0.04652 -0.00538 0.0574 C 0.0066 0.07106 0.02274 0.05648 0.03177 0.04722 L 0.04306 0.03472 C 0.05191 0.025 0.10399 0.04791 0.11736 0.06296 C 0.12569 0.07222 0.08958 0.06412 0.07639 0.08472 C 0.06337 0.10578 -0.03212 0.09907 -0.04063 0.08958 C -0.05365 0.07477 0.02847 0.06296 0.03351 0.0493 L 0.04115 0.03217 C 0.04653 0.01875 -0.00885 -0.0544 -0.02066 -0.0676 C -0.03056 -0.07871 0.01337 -0.02176 0.00017 -0.00047 Z " pathEditMode="relative" rAng="0" ptsTypes="ffFffffFfff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6" y="138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527 -0.03982 C -0.02691 -0.0176 -0.09861 0.07083 -0.08802 0.08055 C -0.07517 0.09236 0.01094 0.01458 0.01962 0.00416 L 0.02987 -0.00996 C 0.03803 -0.02037 0.1757 -0.15672 0.18993 -0.14352 C 0.19914 -0.13473 0.07813 0.01365 0.06632 0.03611 C 0.05504 0.05833 0.00105 0.26504 -0.00816 0.25648 C -0.02222 0.24305 0.01684 0.0199 0.02136 0.00601 L 0.02796 -0.01181 C 0.03212 -0.02593 0.05261 -0.17408 0.03993 -0.18612 C 0.02917 -0.19584 -0.00347 -0.06204 -0.01527 -0.03982 Z " pathEditMode="relative" rAng="0" ptsTypes="ffFffffFfff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45" y="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215680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4871864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6528048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215680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4871864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6528048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3215680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4871864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528048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198746" y="3540424"/>
            <a:ext cx="4947346" cy="215469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631504" y="205852"/>
            <a:ext cx="326243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２０℃</a:t>
            </a:r>
            <a:endParaRPr kumimoji="1" lang="en-US" altLang="ja-JP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金属</a:t>
            </a:r>
          </a:p>
        </p:txBody>
      </p:sp>
    </p:spTree>
    <p:extLst>
      <p:ext uri="{BB962C8B-B14F-4D97-AF65-F5344CB8AC3E}">
        <p14:creationId xmlns:p14="http://schemas.microsoft.com/office/powerpoint/2010/main" val="296004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3.7037E-7 C 0.00278 -0.00209 0.00174 -0.00093 0.00313 -0.00278 C 0.00435 -0.00185 0.00452 -0.00116 0.00348 0.00023 C 0.00261 -0.00116 0.00226 -0.00162 0.00139 -3.7037E-7 C 0.00122 -0.00093 0.00105 -0.00185 0.00105 -0.00278 C 0.00105 -0.00347 0.00122 -0.00556 0.00139 -0.00486 C 0.00191 -0.00324 0.00174 -0.00139 0.00191 0.00023 C 0.00261 0.00023 0.00348 0.00046 0.00417 -3.7037E-7 C 0.00521 -0.0007 0.0066 -0.00278 0.0066 -0.00278 C 0.0066 -0.00324 0.00643 -0.00417 0.00678 -0.00394 C 0.00712 -0.00371 0.00712 -0.00209 0.00712 -0.00255 C 0.00712 -0.00301 0.00695 -0.00371 0.00678 -0.00417 C 0.00626 -0.00278 0.00573 -0.00023 0.00469 -0.00209 C 0.00348 0.00115 0.00382 -0.00023 0.00313 -0.00278 C 0.00174 -0.00023 0.00296 -0.00162 0.00209 -0.00394 C 0.00191 -0.0044 0.00209 -0.00324 0.00191 -0.00278 C 0.00157 -0.00185 0.00087 -0.0007 0.00053 0.00023 C 0.00018 0.00301 0.00226 0.00208 0.00348 0.00139 C 0.00435 0.00046 0.00539 -0.00047 0.00573 -0.00185 " pathEditMode="relative" ptsTypes="ffffffffffffffffffA">
                                      <p:cBhvr>
                                        <p:cTn id="6" dur="4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4.81481E-6 C 0.00156 -0.00069 0.00225 -0.00069 0.00399 -0.00046 C 0.00416 0.00116 0.00329 0.00463 0.00399 0.00023 C 0.00364 -0.00208 0.00381 -0.00301 0.0019 -0.00254 C 0.00138 -0.00069 0.00503 0.00185 0.00312 0.00139 C 0.00277 -0.00069 0.00121 -4.81481E-6 -0.00018 0.00023 C -0.00209 0.00185 -0.00035 -0.00092 -5.55556E-6 0.00209 C 0.00086 0.00139 0.00173 0.00093 0.0026 -4.81481E-6 C 0.00242 0.00046 0.00208 0.00185 0.00208 0.00139 C 0.00208 0.00046 0.00208 -0.00046 0.0026 -0.00116 C 0.00294 -0.00162 0.00242 0.00023 0.00242 0.00093 C 0.0019 -0.00139 0.0019 -0.00139 -5.55556E-6 -0.00116 C -0.00087 -0.00023 -0.00087 -0.00069 -5.55556E-6 -4.81481E-6 C 0.00034 0.00093 0.00051 0.00278 0.00138 0.00301 C 0.00173 0.00301 0.00208 0.00232 0.00208 0.00232 L 0.00312 0.00023 " pathEditMode="relative" ptsTypes="ffffffffffffffAA">
                                      <p:cBhvr>
                                        <p:cTn id="8" dur="4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2.96296E-6 C 0.00313 -0.00417 0.00053 -0.00116 0.0033 -0.00069 C 0.00487 0.00139 0.00573 -0.00023 0.0073 -0.00162 C 0.00799 0.00046 0.00764 0.00069 0.00643 0.00208 C 0.00539 -2.96296E-6 0.00417 0.00023 0.00226 -0.00023 C 0.00244 -0.00069 0.00278 -0.00208 0.00278 -0.00162 C 0.00278 -0.00069 0.00157 0.00208 0.00174 0.00116 C 0.00192 0.00023 0.00226 -0.00069 0.00261 -0.00162 C 0.00261 -0.00231 0.00296 -0.00417 0.00278 -0.00347 C 0.00244 -0.00185 0.00209 0.00116 0.00209 0.00116 C 0.00139 -0.00255 -0.00034 0.00093 0.00278 0.00046 C 0.00348 -0.00162 0.004 0.00023 0.00469 0.00139 C 0.00521 0.00069 0.00573 -0.00069 0.00573 -0.00069 L 0.00383 -0.00208 " pathEditMode="relative" ptsTypes="ffffffffffffAA">
                                      <p:cBhvr>
                                        <p:cTn id="10" dur="4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96296E-6 C 0.0026 -0.00162 0.00121 0.00046 0.00295 0.00278 C 0.00312 0.00208 0.00364 -0.00301 0.00416 0.00046 C 0.00451 -0.00162 0.00434 -0.00231 0.00295 -0.00092 C 0.00225 0.00116 0.00173 0.00046 3.88889E-6 -0.00023 C -0.00035 -0.00995 -0.00035 0.00116 3.88889E-6 0.00324 C 0.00017 0.00208 0.00017 -0.00208 0.00139 -2.96296E-6 C 0.00295 -0.00046 0.00243 0.00139 0.00364 -0.00023 C 0.00434 0.00255 0.00364 -0.00023 0.0026 -0.00069 C 0.00225 -0.00347 0.0026 -0.00208 0.00191 -0.00069 C 0.00156 -2.96296E-6 0.00087 0.0007 0.00052 0.00139 C 0.00052 0.00185 0.00069 0.00278 0.00034 0.00278 C 3.88889E-6 0.00278 3.88889E-6 0.00185 3.88889E-6 0.00139 C 3.88889E-6 0.00093 0.00017 0.00208 0.00034 0.00255 C 0.00104 0.00116 0.00139 -0.00046 0.00191 -0.00208 C 0.0033 0.00046 0.00278 -0.00069 0.00364 0.00139 C 0.00399 0.00046 0.00382 0.00023 0.00416 0.0007 " pathEditMode="relative" ptsTypes="ffffffffffffffffA">
                                      <p:cBhvr>
                                        <p:cTn id="12" dur="4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C 0.00017 -0.00046 0.00069 -0.00185 0.00052 -0.00139 C 0.00035 -0.00093 0.00017 -0.00046 -1.94444E-6 -7.40741E-7 C -0.00122 -0.0007 -0.00104 -0.00185 -0.00208 -0.00093 C -0.00226 -0.00046 -0.00295 0.00208 -0.00208 0.00255 C -0.00122 0.00301 -0.00104 -7.40741E-7 -1.94444E-6 -0.00023 C 0.00278 -0.00486 0.00208 -0.00162 0.00382 -7.40741E-7 C 0.00399 -0.00023 0.00451 -0.00116 0.00434 -0.00093 C 0.00365 -0.00023 0.0026 0.00139 0.0026 0.00139 C 0.00226 0.00092 0.00122 -7.40741E-7 0.00104 -0.0007 C 0.00087 -0.00116 0.00122 -0.00255 0.00122 -0.00208 C 0.00122 -0.00023 0.00122 0.00231 -0.00035 0.00278 C -0.00052 0.00208 -0.00139 -7.40741E-7 -1.94444E-6 -7.40741E-7 Z " pathEditMode="relative" ptsTypes="fffffffffffff">
                                      <p:cBhvr>
                                        <p:cTn id="14" dur="4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3.7037E-7 C 0.00035 -0.00208 -0.00017 -3.7037E-7 0.00209 0.00069 C 0.00279 -0.00046 0.00313 -0.00232 0.00157 -0.00139 C 0.00035 0.00069 0.00157 -0.00093 0.00053 -0.00394 C 0.00018 -0.00463 6.94444E-6 -0.00255 -0.00034 -0.00185 C -0.00069 0.00139 6.94444E-6 -0.00255 -0.00051 -0.00394 C -0.00086 -0.00301 -0.00294 0.00324 -0.00156 0.00069 C -0.00017 0.00208 0.00018 0.00231 0.00157 0.00069 C 0.00261 0.00254 0.004 -0.00093 0.00313 -0.00046 " pathEditMode="relative" ptsTypes="ffffffffA">
                                      <p:cBhvr>
                                        <p:cTn id="16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3.33333E-6 C 0.00226 0.00046 0.00122 0.00301 0.0033 -0.0007 C 0.00435 0.00254 0.00364 0.00278 0.00487 0.00092 C 0.00383 -0.00047 0.00364 0.00069 0.00278 -0.0007 C 0.00296 -0.00162 0.00313 -0.00255 0.00313 -0.00347 C 0.00313 -0.00417 0.00278 -0.00209 0.00278 -0.00139 C 0.00261 -0.0007 0.00261 0.00023 0.00261 0.00092 C 0.00174 -0.00116 0.00244 -0.00278 0.00122 0.00023 C 0.0007 0.0037 0.00139 -0.00093 -0.00052 0.00208 C -0.00034 0.00139 -0.00034 -0.00023 5.83333E-6 0.00023 C 0.00035 0.00069 -0.00017 0.00162 -0.00034 0.00231 C -0.00034 0.00278 -0.00086 0.0037 -0.00052 0.00347 C 0.00018 0.00324 0.00122 0.00162 0.00122 0.00162 C 0.00209 0.00301 0.00174 0.0044 0.00313 0.0037 C 0.00383 0.00231 0.004 0.00069 0.00469 -0.0007 C 0.00469 3.33333E-6 0.00521 0.00092 0.00487 0.00139 C 0.00417 0.00208 0.00226 0.00208 0.00226 0.00208 " pathEditMode="relative" ptsTypes="ffffffffffffffffA">
                                      <p:cBhvr>
                                        <p:cTn id="18" dur="4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7407E-6 C 0.00121 -0.00116 0.00139 0.00092 0.00208 -0.00093 C 0.00295 0.00092 0.00347 0.00069 0.00434 -0.00093 C 0.00399 0.00208 0.00295 -0.00116 0.00226 -0.00232 C 0.00208 -0.00301 0.00191 -0.00602 0.00069 -0.00232 C 0.00035 -0.00139 0.00139 -0.00023 0.00156 0.00069 C 0.00191 -0.00186 0.00191 0.00023 0.00278 0.00115 C 0.00399 -0.00047 0.00382 -0.00186 0.00469 0.00069 C 0.00503 0.00347 0.00746 -0.00139 0.00486 -0.00023 C 0.00469 -0.00116 0.00451 -0.00463 0.00416 -0.00139 C 0.00347 -0.00324 0.00295 -0.00162 0.0026 -0.00023 " pathEditMode="relative" ptsTypes="ffffffffffA">
                                      <p:cBhvr>
                                        <p:cTn id="20" dur="4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C -0.00052 -0.00209 -0.00104 -0.00556 0.00052 -0.00139 C 0.00417 -0.00371 0.00156 -0.00209 0.00417 -0.00139 C 0.00434 0.00069 0.00399 0.00231 0.00573 0.00185 C 0.00643 -0.00047 0.00677 -0.00255 0.00469 -0.00348 C 0.00278 -0.00139 0.00295 -0.00162 0.00208 -0.0051 C 0.00122 -0.0044 0.0007 -0.00417 0.0007 -0.00278 C 0.0007 -0.00116 0.00208 0.00139 0.00208 0.00139 C 0.00261 0.00023 0.00295 -0.00255 0.00365 -0.0007 C 0.00469 -0.00394 0.00347 -0.00348 0.00226 -0.00139 C 0.00226 -0.00278 0.00243 -0.00417 0.00208 -0.00556 C 0.00191 -0.00625 0.00122 0.00115 0.00313 -0.00139 " pathEditMode="relative" ptsTypes="fffffffffffA">
                                      <p:cBhvr>
                                        <p:cTn id="22" dur="4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215680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4871864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6528048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215680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4871864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6528048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3215680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4871864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528048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160606" y="3516438"/>
            <a:ext cx="5002420" cy="217867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190279" y="3531957"/>
            <a:ext cx="4947346" cy="2154692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31505" y="205852"/>
            <a:ext cx="428835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１００℃</a:t>
            </a:r>
            <a:endParaRPr kumimoji="1" lang="en-US" altLang="ja-JP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金属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6577127" y="6093296"/>
            <a:ext cx="3927215" cy="529456"/>
            <a:chOff x="5053126" y="6217096"/>
            <a:chExt cx="3927215" cy="529456"/>
          </a:xfrm>
        </p:grpSpPr>
        <p:sp>
          <p:nvSpPr>
            <p:cNvPr id="23" name="正方形/長方形 22"/>
            <p:cNvSpPr/>
            <p:nvPr/>
          </p:nvSpPr>
          <p:spPr>
            <a:xfrm>
              <a:off x="5053126" y="6217096"/>
              <a:ext cx="961505" cy="52945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025686" y="6250991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50" charset="-128"/>
                  <a:cs typeface="+mn-cs"/>
                </a:rPr>
                <a:t>２０℃のときの体積</a:t>
              </a:r>
              <a:endPara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322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C -3.88889E-6 -0.00278 -0.00069 -0.00533 -0.00191 -0.00533 C -0.00312 -0.00533 -0.00364 -0.00255 -0.00364 -0.00093 L -0.00399 0.00115 C -0.00416 0.00277 -0.00468 0.00532 -0.00607 0.00532 C -0.00711 0.00532 -0.00816 0.00301 -0.00833 2.96296E-6 C -0.00816 -0.00278 -0.00711 -0.00533 -0.00607 -0.00533 C -0.00468 -0.00533 -0.00416 -0.00255 -0.00399 -0.00093 L -0.00364 0.00115 C -0.00364 0.00277 -0.00312 0.00532 -0.00173 0.00532 C -0.00069 0.00532 -3.88889E-6 0.00301 -3.88889E-6 2.96296E-6 Z " pathEditMode="relative" rAng="10800000" ptsTypes="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11111E-6 4.44444E-6 C 0.00156 0.00208 0.00347 0.00324 0.00452 0.00185 C 0.00573 0.00046 0.00452 -0.00232 0.00382 -0.00371 L 0.00295 -0.00556 C 0.00226 -0.00695 0.00139 -0.0095 0.00278 -0.01112 C 0.00347 -0.01227 0.00573 -0.01181 0.00747 -0.0095 C 0.00886 -0.00741 0.0092 -0.00417 0.00833 -0.00325 C 0.00712 -0.00139 0.00504 -0.00301 0.00417 -0.00394 L 0.00261 -0.00533 C 0.00174 -0.00625 -0.00017 -0.00741 -0.00121 -0.00602 C -0.00226 -0.00487 -0.00173 -0.00255 -1.11111E-6 4.44444E-6 Z " pathEditMode="relative" rAng="-2643648" ptsTypes="ffFffffFfff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46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C -0.00121 -0.00255 -0.00295 -0.00394 -0.00364 -0.00324 C -0.00486 -0.00255 -0.00399 0.00023 -0.00347 0.00185 L -0.00295 0.00393 C -0.00226 0.00532 -0.00191 0.00764 -0.00312 0.00879 C -0.00382 0.00926 -0.00573 0.0081 -0.00677 0.00578 C -0.00816 0.00324 -0.00816 0.00023 -0.00729 -0.00023 C -0.00607 -0.00139 -0.00451 0.00069 -0.00382 0.00208 L -0.00278 0.00347 C -0.00191 0.00509 -0.00069 0.00671 0.00052 0.00578 C 0.00139 0.00509 0.00104 0.00254 -1.38889E-6 2.96296E-6 Z " pathEditMode="relative" rAng="8909744" ptsTypes="ffFffffFfff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27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312 -0.00093 C 0.00069 -0.00047 -0.00104 0.00092 -0.00104 0.00231 C -0.0007 0.00393 0.00139 0.00393 0.00278 0.00393 L 0.00451 0.00393 C 0.0059 0.0037 0.00798 0.00393 0.00816 0.00578 C 0.00833 0.00694 0.0066 0.00879 0.00416 0.00926 C 0.00173 0.00972 -0.00018 0.00879 -0.00035 0.00764 C -0.00052 0.00555 0.00139 0.00463 0.00278 0.0044 L 0.00451 0.00347 C 0.00573 0.00301 0.00781 0.00208 0.00764 0.00046 C 0.00746 -0.00093 0.00555 -0.00139 0.00312 -0.00093 Z " pathEditMode="relative" rAng="4887969" ptsTypes="ffFffffFfff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50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1365 C 0.00261 0.0162 0.00452 0.01782 0.00539 0.01666 C 0.0066 0.01574 0.00573 0.01273 0.00521 0.01134 L 0.00434 0.00926 C 0.00365 0.00764 0.00296 0.00509 0.00434 0.0037 C 0.00504 0.00301 0.00712 0.00393 0.00851 0.00625 C 0.0099 0.00902 0.01007 0.01203 0.00921 0.01273 C 0.00816 0.01412 0.00625 0.01227 0.00539 0.01111 L 0.00417 0.00949 C 0.00313 0.0081 0.00174 0.00648 0.00035 0.0074 C -0.00069 0.00833 -0.00017 0.01111 0.00122 0.01365 Z " pathEditMode="relative" rAng="-2171592" ptsTypes="ffFffffFfff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34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1285 0.0074 C 0.01459 0.00416 0.01546 0.00092 0.01459 2.96296E-6 C 0.01372 -0.00093 0.01164 0.00208 0.01059 0.0037 L 0.00886 0.00625 C 0.00799 0.0081 0.00608 0.01041 0.00504 0.00926 C 0.00434 0.00856 0.00469 0.00532 0.0066 0.00185 C 0.00816 -0.00139 0.01059 -0.00348 0.01129 -0.00301 C 0.0125 -0.00185 0.01112 0.00185 0.01025 0.00347 L 0.00921 0.00648 C 0.00834 0.00856 0.0073 0.01134 0.00834 0.01227 C 0.00921 0.01319 0.01094 0.01111 0.01285 0.0074 Z " pathEditMode="relative" rAng="12866340" ptsTypes="ffFffffFfff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-27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00301 C -0.00121 0.00533 -0.00173 0.0081 -0.00069 0.00903 C 0.00052 0.01042 0.00209 0.00857 0.00313 0.00741 L 0.00434 0.00602 C 0.00504 0.00509 0.0066 0.0037 0.00799 0.00509 C 0.00868 0.00602 0.00886 0.0088 0.00764 0.01111 C 0.00625 0.0132 0.004 0.01412 0.00313 0.0132 C 0.00191 0.01158 0.00278 0.00903 0.0033 0.00764 L 0.004 0.00579 C 0.00452 0.00463 0.00539 0.00255 0.004 0.00093 C 0.00296 -1.11111E-6 0.00139 0.00093 -3.88889E-6 0.00301 Z " pathEditMode="relative" rAng="2305084" ptsTypes="ffFffffFfff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41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77778E-7 -3.7037E-6 C 0.00035 -0.00277 0.00174 -0.00463 0.0026 -0.00439 C 0.00434 -0.00393 0.00469 -0.00115 0.00434 0.00024 L 0.00434 0.00255 C 0.00417 0.00394 0.00434 0.00649 0.00608 0.00718 C 0.00712 0.00741 0.00885 0.00556 0.0092 0.00278 C 0.00972 0.00024 0.00868 -0.00231 0.00781 -0.00277 C 0.00608 -0.00347 0.00503 -0.00092 0.00469 0.00024 L 0.00399 0.00232 C 0.00365 0.00371 0.0026 0.00602 0.00122 0.00556 C 2.77778E-7 0.0051 -0.00052 0.00278 2.77778E-7 -3.7037E-6 Z " pathEditMode="relative" rAng="784872" ptsTypes="ffFffffFfff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13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C -0.00104 0.00277 -0.00104 0.00555 -0.00035 0.00601 C 0.00087 0.00694 0.00243 0.00509 0.00295 0.00347 L 0.00434 0.00162 C 0.00486 0.00023 0.00625 -0.00186 0.00764 -0.0007 C 0.00833 -0.00024 0.00851 0.00277 0.00746 0.00532 C 0.0066 0.00787 0.00451 0.00995 0.00365 0.00879 C 0.00208 0.00833 0.00295 0.00509 0.0033 0.0037 L 0.00382 0.00138 C 0.00434 4.81481E-6 0.00486 -0.00278 0.00347 -0.00371 C 0.00243 -0.00417 0.00104 -0.00255 5.55556E-7 4.81481E-6 Z " pathEditMode="relative" rAng="1635320" ptsTypes="ffFffffFfff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27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66667E-6 2.96296E-6 C 0.00208 0.00069 0.00417 0.00046 0.00434 -0.00093 C 0.00469 -0.00232 0.00278 -0.00348 0.00156 -0.00417 L 1.66667E-6 -0.00533 C -0.00122 -0.00556 -0.00278 -0.00695 -0.00243 -0.0088 C -0.00226 -0.00996 -0.00035 -0.01065 0.00208 -0.00973 C 0.00417 -0.00903 0.00555 -0.00718 0.00538 -0.00602 C 0.00503 -0.00417 0.00312 -0.00417 0.00173 -0.00463 L 0.00017 -0.00486 C -0.00122 -0.00486 -0.00313 -0.0051 -0.00347 -0.00348 C -0.00382 -0.00232 -0.00226 -0.0007 1.66667E-6 2.96296E-6 Z " pathEditMode="relative" rAng="-4519417" ptsTypes="ffFffffFfff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8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00301 C -0.00035 0.00718 -5.55556E-7 0.01065 0.00104 0.01065 C 0.00226 0.01112 0.00313 0.00741 0.00347 0.0051 L 0.00399 0.00209 C 0.00434 -0.00023 0.00521 -0.00347 0.0066 -0.00324 C 0.00747 -0.003 0.00816 0.00024 0.00781 0.0044 C 0.00729 0.00857 0.0059 0.01181 0.00504 0.01158 C 0.00382 0.01135 0.00365 0.00741 0.00365 0.0051 L 0.00382 0.00209 C 0.00382 -0.00023 0.00365 -0.0037 0.00243 -0.00393 C 0.00139 -0.00416 0.00052 -0.00115 -5.55556E-7 0.00301 Z " pathEditMode="relative" rAng="461763" ptsTypes="ffFffffFfff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6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38889E-6 1.48148E-6 C -0.00191 0.00301 -0.00313 0.00694 -0.00226 0.0081 C -0.00104 0.00926 0.00139 0.00648 0.00278 0.00463 L 0.00469 0.00231 C 0.0059 0.00069 0.00798 -0.00185 0.00937 -0.00023 C 0.01024 0.00069 0.00972 0.00417 0.00746 0.0081 C 0.00538 0.01134 0.00243 0.01319 0.00173 0.01227 C 0.00035 0.01088 0.00191 0.00717 0.00295 0.00509 L 0.00434 0.00208 C 0.00538 1.48148E-6 0.0066 -0.00347 0.00555 -0.0044 C 0.00451 -0.00556 0.00226 -0.00371 1.38889E-6 1.48148E-6 Z " pathEditMode="relative" rAng="2357365" ptsTypes="ffFffffFfff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39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22222E-6 C 0.00191 -0.00162 0.00312 -0.00347 0.00243 -0.00486 C 0.00191 -0.00602 -0.00018 -0.00509 -0.00122 -0.0044 L -0.00295 -0.0037 C -0.00382 -0.00278 -0.00573 -0.00208 -0.00677 -0.0037 C -0.00712 -0.00486 -0.00625 -0.00741 -0.00434 -0.00903 C -0.00243 -0.01065 -0.00035 -0.01065 0.00017 -0.00972 C 0.00104 -0.00787 -0.00052 -0.00578 -0.00139 -0.00463 L -0.00261 -0.00347 C -0.00347 -0.00231 -0.00504 -0.00046 -0.00417 0.00093 C -0.00365 0.00209 -0.00174 0.00162 1.94444E-6 -2.22222E-6 Z " pathEditMode="relative" rAng="14230288" ptsTypes="ffFffffFfff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4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035 0.00116 C -0.00035 -0.00208 -0.00104 -0.00532 -0.00208 -0.00532 C -0.0033 -0.00532 -0.00382 -0.00185 -0.00399 -7.40741E-7 L -0.00417 0.00278 C -0.00434 0.00486 -0.00486 0.00764 -0.00625 0.00764 C -0.00712 0.00764 -0.00816 0.00509 -0.00816 0.00116 C -0.00816 -0.00208 -0.00712 -0.00532 -0.00625 -0.00532 C -0.00486 -0.00532 -0.00434 -0.00185 -0.00417 -7.40741E-7 L -0.00399 0.00278 C -0.00382 0.00486 -0.0033 0.00764 -0.00208 0.00764 C -0.00104 0.00764 -0.00035 0.00509 -0.00035 0.00116 Z " pathEditMode="relative" rAng="10800000" ptsTypes="ffFffffFfff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0.00278 C 0.0033 0.00532 0.00521 0.00648 0.0059 0.00579 C 0.00712 0.00463 0.00607 0.00185 0.00555 0.00046 L 0.00451 -0.00162 C 0.00382 -0.00301 0.00312 -0.00532 0.00451 -0.00694 C 0.00503 -0.00764 0.00729 -0.00694 0.0085 -0.0044 C 0.01007 -0.00185 0.01024 0.00116 0.00989 0.00208 C 0.00868 0.00347 0.00642 0.00139 0.0059 -7.40741E-7 L 0.00451 -0.00116 C 0.0033 -0.00278 0.00191 -0.00417 0.00069 -0.00301 C -0.00018 -0.00185 0.00035 0.00046 0.00173 0.00278 Z " pathEditMode="relative" rAng="-2323059" ptsTypes="ffFffffFfff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32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1198 0.0081 C 0.01389 0.00532 0.0151 0.00185 0.01406 0.00046 C 0.01285 -0.00093 0.01059 0.00162 0.0092 0.00324 L 0.00729 0.00509 C 0.00625 0.00671 0.00399 0.00857 0.0026 0.00695 C 0.00191 0.00602 0.00225 0.00255 0.00451 -0.00069 C 0.0066 -0.00347 0.00937 -0.00532 0.01024 -0.00417 C 0.01146 -0.00255 0.01007 0.00093 0.00885 0.00278 L 0.00764 0.00532 C 0.0066 0.00718 0.00538 0.01019 0.00642 0.01157 C 0.00746 0.01273 0.00972 0.01157 0.01198 0.0081 Z " pathEditMode="relative" rAng="13331067" ptsTypes="ffFffffFfff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44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C -0.00018 -0.0044 -0.00104 -0.0081 -0.00226 -0.0081 C -0.0033 -0.0081 -0.00365 -0.00371 -0.00365 -0.00139 L -0.00365 0.00185 C -0.00382 0.0044 -0.00417 0.00787 -0.00556 0.0081 C -0.00643 0.0081 -0.00764 0.00486 -0.00782 0.00046 C -0.00816 -0.00371 -0.00712 -0.00741 -0.00625 -0.00764 C -0.00486 -0.00787 -0.00417 -0.00371 -0.004 -0.00139 L -0.00348 0.00185 C -0.0033 0.0044 -0.00261 0.00787 -0.00139 0.00764 C -0.00035 0.00764 0.00017 0.00417 3.33333E-6 1.48148E-6 Z " pathEditMode="relative" rAng="10578953" ptsTypes="ffFffffFfff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035 0.00023 C 0.00191 0.00046 0.00382 -0.0007 0.00399 -0.00255 C 0.00416 -0.00486 0.00208 -0.00625 0.00139 -0.00648 L -0.00052 -0.00764 C -0.00174 -0.00764 -0.00348 -0.00926 -0.0033 -0.01204 C -0.00313 -0.01343 -0.00122 -0.01551 0.00104 -0.01528 C 0.0033 -0.01482 0.00486 -0.01227 0.00468 -0.01065 C 0.00434 -0.00787 0.00225 -0.00718 0.00121 -0.00718 L -0.00052 -0.00695 C -0.00139 -0.00671 -0.00382 -0.00625 -0.00382 -0.00394 C -0.004 -0.00185 -0.00243 -0.00023 -0.00035 0.00023 Z " pathEditMode="relative" rAng="-5002050" ptsTypes="ffFffffFfff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215680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4871864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6528048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215680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4871864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6528048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3215680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4871864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528048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52140" y="3501008"/>
            <a:ext cx="5073269" cy="22322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207213" y="3548891"/>
            <a:ext cx="4947346" cy="2154692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631505" y="205852"/>
            <a:ext cx="428835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３００℃</a:t>
            </a:r>
            <a:endParaRPr kumimoji="1" lang="en-US" altLang="ja-JP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金属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6577127" y="6093296"/>
            <a:ext cx="3927215" cy="529456"/>
            <a:chOff x="5053126" y="6217096"/>
            <a:chExt cx="3927215" cy="529456"/>
          </a:xfrm>
        </p:grpSpPr>
        <p:sp>
          <p:nvSpPr>
            <p:cNvPr id="19" name="正方形/長方形 18"/>
            <p:cNvSpPr/>
            <p:nvPr/>
          </p:nvSpPr>
          <p:spPr>
            <a:xfrm>
              <a:off x="5053126" y="6217096"/>
              <a:ext cx="961505" cy="52945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6025686" y="6250991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50" charset="-128"/>
                  <a:cs typeface="+mn-cs"/>
                </a:rPr>
                <a:t>２０℃のときの体積</a:t>
              </a:r>
              <a:endPara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256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1 0.00324 C 0.01511 -0.00139 0.01372 -0.00533 0.01146 -0.00533 C 0.00903 -0.00533 0.00816 -0.00093 0.00799 0.00162 L 0.00747 0.00509 C 0.00729 0.00764 0.00625 0.01157 0.00347 0.01157 C 0.00174 0.01157 -0.00035 0.00787 -0.00052 0.00324 C -0.00035 -0.00139 0.00174 -0.00533 0.00347 -0.00533 C 0.00625 -0.00533 0.00729 -0.00093 0.00747 0.00162 L 0.00799 0.00509 C 0.00816 0.00764 0.0092 0.0118 0.01163 0.01157 C 0.01354 0.01157 0.01511 0.00787 0.01511 0.00324 Z " pathEditMode="relative" rAng="10800000" ptsTypes="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66667E-6 0.00301 C 0.00278 0.00695 0.00625 0.0088 0.00781 0.00695 C 0.00955 0.00463 0.00746 0.00024 0.00607 -0.00231 L 0.00434 -0.00578 C 0.00295 -0.0081 0.00121 -0.0125 0.0033 -0.01504 C 0.00451 -0.01666 0.00816 -0.01551 0.01111 -0.01134 C 0.01389 -0.00764 0.01493 -0.00231 0.01354 -0.00069 C 0.01163 0.00186 0.00816 -0.00092 0.0066 -0.00277 L 0.00399 -0.00532 C 0.00208 -0.00717 -0.00087 -0.00972 -0.00261 -0.0074 C -0.00417 -0.00555 -0.00313 -0.00115 1.66667E-6 0.00301 Z " pathEditMode="relative" rAng="-2643648" ptsTypes="ffFffffFfff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" y="-71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41 -0.00255 C 0.01267 -0.00648 0.00972 -0.00857 0.00798 -0.00718 C 0.0059 -0.00556 0.00694 -0.00116 0.00764 0.00115 L 0.0085 0.00463 C 0.00937 0.00694 0.01007 0.01088 0.00764 0.01296 C 0.00625 0.01412 0.00295 0.0125 0.00121 0.00856 C -0.0007 0.00463 -0.00035 -0.00023 0.00104 -0.00139 C 0.00347 -0.00348 0.00607 -0.00047 0.00712 0.00162 L 0.00903 0.00416 C 0.01024 0.00625 0.0125 0.00879 0.01458 0.00717 C 0.01649 0.00578 0.01632 0.00139 0.01441 -0.00255 Z " pathEditMode="relative" rAng="8909744" ptsTypes="ffFffffFfff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" y="5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5E-6 -1.11111E-6 C -0.00382 0.0007 -0.00712 0.00347 -0.00677 0.00625 C -0.00642 0.00949 -0.0026 0.00972 -0.00017 0.00972 L 0.00295 0.00995 C 0.00521 0.00972 0.00886 0.01042 0.0092 0.01389 C 0.00938 0.0162 0.0066 0.01968 0.00243 0.02037 C -0.00156 0.0213 -0.00538 0.01921 -0.00555 0.0169 C -0.00607 0.01296 -0.00243 0.01111 -0.00017 0.01042 L 0.00278 0.00926 C 0.00504 0.00833 0.00834 0.00648 0.00799 0.00324 C 0.00764 0.00046 0.00434 -0.00092 -2.5E-6 -1.11111E-6 Z " pathEditMode="relative" rAng="4887969" ptsTypes="ffFffffFfff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101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118 C 0.00243 0.01551 0.00539 0.01736 0.00712 0.01574 C 0.00903 0.01389 0.00782 0.00949 0.00695 0.00717 L 0.00573 0.00416 C 0.00487 0.00185 0.00382 -0.00209 0.00625 -0.0044 C 0.00747 -0.00579 0.01077 -0.0044 0.01285 -0.0007 C 0.01493 0.00324 0.01493 0.00787 0.01355 0.00926 C 0.01146 0.01157 0.00851 0.00879 0.0073 0.00694 L 0.00539 0.0044 C 0.004 0.00277 0.00157 0.00023 -0.00052 0.00208 C -0.00225 0.00347 -0.00173 0.00787 0.00035 0.0118 Z " pathEditMode="relative" rAng="-2171592" ptsTypes="ffFffffFfff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62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1424 0.00578 C 0.0165 0.00139 0.01719 -0.00348 0.01546 -0.0051 C 0.01355 -0.00695 0.01059 -0.00324 0.00903 -0.00116 L 0.00678 0.00185 C 0.00539 0.00416 0.00261 0.0074 0.00035 0.00509 C -0.00121 0.00393 -0.00104 -0.00116 0.00139 -0.00579 C 0.00365 -0.01019 0.0073 -0.0125 0.00868 -0.01111 C 0.01112 -0.00903 0.00973 -0.00417 0.00868 -0.00162 L 0.0073 0.00231 C 0.00625 0.00509 0.00504 0.00949 0.00695 0.01134 C 0.00868 0.01296 0.01181 0.01065 0.01424 0.00578 Z " pathEditMode="relative" rAng="12866340" ptsTypes="ffFffffFfff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" y="-57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C -0.00226 0.0037 -0.00278 0.0081 -0.00122 0.00972 C 0.00069 0.0118 0.00347 0.00902 0.00486 0.0074 L 0.00694 0.00509 C 0.00833 0.00324 0.01094 0.00092 0.01302 0.00324 C 0.01441 0.00463 0.01441 0.00926 0.01215 0.01296 C 0.01007 0.01666 0.00659 0.01782 0.00521 0.01643 C 0.00312 0.01412 0.00434 0.00995 0.00538 0.00763 L 0.00659 0.00463 C 0.00746 0.00231 0.00868 -0.00139 0.00677 -0.00348 C 0.00503 -0.00533 0.00208 -0.00371 2.5E-6 4.07407E-6 Z " pathEditMode="relative" rAng="2305084" ptsTypes="ffFffffFfff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" y="64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5E-6 0.00301 C -0.00243 0.00694 -0.00347 0.01203 -0.00191 0.01365 C 2.5E-6 0.01574 0.00312 0.0125 0.00486 0.01041 L 0.00712 0.00764 C 0.00868 0.00555 0.0118 0.00278 0.01389 0.00509 C 0.01528 0.00671 0.01493 0.01157 0.01215 0.01597 C 0.00955 0.02014 0.00573 0.02199 0.00451 0.0206 C 0.00225 0.01828 0.00382 0.01342 0.00521 0.01088 L 0.00677 0.00717 C 0.00798 0.00463 0.00937 0.00023 0.00764 -0.00162 C 0.0059 -0.00347 0.00278 -0.00162 2.5E-6 0.00301 Z " pathEditMode="relative" rAng="2357365" ptsTypes="ffFffffFfff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" y="64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6 C -0.00157 0.00416 -0.00157 0.00856 0.00034 0.00995 C 0.00243 0.01134 0.00468 0.0081 0.0059 0.00601 L 0.00763 0.00324 C 0.00868 0.00115 0.01093 -0.00186 0.01336 3.7037E-6 C 0.01493 0.00092 0.01545 0.00555 0.01388 0.00972 C 0.01232 0.01365 0.00902 0.01597 0.00763 0.01481 C 0.00503 0.01319 0.00573 0.00856 0.00642 0.00625 L 0.00711 0.00301 C 0.00763 0.00046 0.00833 -0.00371 0.00607 -0.0051 C 0.00416 -0.00625 0.00156 -0.00394 4.16667E-6 3.7037E-6 Z " pathEditMode="relative" rAng="1635320" ptsTypes="ffFffffFfff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" y="48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5.55556E-7 0.00301 C 0.00382 0.00417 0.00764 0.00348 0.00816 0.0007 C 0.00868 -0.00231 0.00521 -0.00486 0.00313 -0.00601 L 0.00017 -0.00787 C -0.00191 -0.00879 -0.00503 -0.01134 -0.00434 -0.01481 C -0.00382 -0.01713 -0.00035 -0.01875 0.00382 -0.01736 C 0.00781 -0.01597 0.01059 -0.01203 0.01007 -0.00972 C 0.00938 -0.00625 0.00556 -0.00625 0.0033 -0.00671 L 0.00017 -0.00717 C -0.00226 -0.0074 -0.00573 -0.0074 -0.00642 -0.00439 C -0.00694 -0.00162 -0.00434 0.00139 -5.55556E-7 0.00301 Z " pathEditMode="relative" rAng="-4519417" ptsTypes="ffFffffFfff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101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C -0.00034 0.00463 0.0007 0.00879 0.00278 0.00903 C 0.00521 0.00949 0.0066 0.00532 0.00712 0.00301 L 0.00799 -0.00046 C 0.00851 -0.00301 0.0099 -0.00671 0.01268 -0.00625 C 0.01441 -0.00579 0.01598 -0.00185 0.01563 0.00278 C 0.01511 0.00741 0.01268 0.01088 0.01094 0.01065 C 0.00816 0.01018 0.00764 0.00555 0.00764 0.00301 L 0.00747 -0.00046 C 0.00747 -0.00301 0.00695 -0.00718 0.00452 -0.00764 C 0.00243 -0.00787 0.00053 -0.00463 -4.16667E-6 1.48148E-6 Z " pathEditMode="relative" rAng="461763" ptsTypes="ffFffffFfff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3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77778E-7 0.00301 C -0.00243 0.00694 -0.00347 0.01203 -0.00191 0.01365 C -2.77778E-7 0.01574 0.00313 0.0125 0.00486 0.01041 L 0.00712 0.00764 C 0.00868 0.00555 0.01181 0.00278 0.01389 0.00509 C 0.01528 0.00671 0.01493 0.01157 0.01215 0.01597 C 0.00955 0.02014 0.00573 0.02199 0.00451 0.0206 C 0.00226 0.01828 0.00382 0.01342 0.00521 0.01088 L 0.00677 0.00717 C 0.00799 0.00463 0.00938 0.00023 0.00764 -0.00162 C 0.0059 -0.00347 0.00278 -0.00162 -2.77778E-7 0.00301 Z " pathEditMode="relative" rAng="2357365" ptsTypes="ffFffffFfff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" y="64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0.01343 C 0.01354 0.01088 0.01528 0.00741 0.01406 0.00509 C 0.01285 0.00232 0.00955 0.0037 0.00781 0.00486 L 0.00504 0.00602 C 0.00365 0.00718 0.00052 0.0081 -0.00121 0.00509 C -0.00191 0.00301 -0.00069 -0.00116 0.00226 -0.0037 C 0.00521 -0.00625 0.00868 -0.00579 0.00972 -0.00417 C 0.01111 -0.00093 0.00903 0.00255 0.00747 0.00417 L 0.00556 0.00648 C 0.00417 0.00833 0.00208 0.01134 0.00347 0.01412 C 0.00452 0.01644 0.00764 0.01597 0.01059 0.01343 Z " pathEditMode="relative" rAng="14230288" ptsTypes="ffFffffFfff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-85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1563 -7.40741E-7 C 0.01563 -0.00532 0.01406 -0.00995 0.01198 -0.00995 C 0.00955 -0.00995 0.00868 -0.00486 0.00833 -0.00185 L 0.00781 0.00232 C 0.00764 0.00532 0.0066 0.00995 0.00382 0.00995 C 0.00208 0.00995 -1.38889E-6 0.00579 -1.38889E-6 -7.40741E-7 C -1.38889E-6 -0.00532 0.00208 -0.00995 0.00382 -0.00995 C 0.0066 -0.00995 0.00764 -0.00486 0.00781 -0.00185 L 0.00833 0.00232 C 0.00868 0.00532 0.00955 0.00995 0.01198 0.00995 C 0.01406 0.00995 0.01563 0.00579 0.01563 -7.40741E-7 Z " pathEditMode="relative" rAng="10800000" ptsTypes="ffFffffFfff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1134 C 0.00278 0.01505 0.0059 0.0169 0.00764 0.01505 C 0.00937 0.01296 0.00798 0.0088 0.00729 0.00671 L 0.00573 0.00347 C 0.00486 0.00162 0.00382 -0.00278 0.00607 -0.00509 C 0.00729 -0.00625 0.01076 -0.00509 0.01267 -0.00162 C 0.01493 0.00208 0.0151 0.00671 0.01406 0.00833 C 0.0118 0.01065 0.00868 0.0081 0.00764 0.00602 L 0.00555 0.00417 C 0.00399 0.00232 0.00156 -7.40741E-7 -0.00035 0.00185 C -0.00209 0.0037 -0.00139 0.00787 0.00069 0.01134 Z " pathEditMode="relative" rAng="-2323059" ptsTypes="ffFffffFfff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" y="-62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1354 0.00695 C 0.01632 0.00301 0.01753 -0.00185 0.01597 -0.0037 C 0.01406 -0.00579 0.01094 -0.00278 0.0092 -0.00093 L 0.0066 0.00162 C 0.00503 0.0037 0.00191 0.00625 -0.00018 0.0037 C -0.00139 0.00232 -0.00087 -0.00278 0.00208 -0.00694 C 0.00469 -0.01088 0.0085 -0.0125 0.00989 -0.01088 C 0.01198 -0.00856 0.01007 -0.0037 0.00868 -0.00139 L 0.00712 0.00208 C 0.00573 0.00463 0.00416 0.00903 0.0059 0.01111 C 0.00746 0.01296 0.01076 0.01134 0.01354 0.00695 Z " pathEditMode="relative" rAng="13331067" ptsTypes="ffFffffFfff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3" y="-69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46 0.00162 C 0.01528 -0.00301 0.01355 -0.00671 0.01129 -0.00648 C 0.00903 -0.00671 0.00834 -0.00185 0.00816 0.0007 L 0.00782 0.00417 C 0.00747 0.00671 0.0066 0.01065 0.004 0.01088 C 0.00226 0.01111 -4.16667E-6 0.00764 -0.00017 0.00301 C -0.00052 -0.00162 0.00139 -0.00555 0.00313 -0.00579 C 0.00608 -0.00602 0.00712 -0.00185 0.00747 0.0007 L 0.00816 0.00417 C 0.00868 0.00671 0.00973 0.01042 0.01216 0.01019 C 0.01424 0.01019 0.01563 0.00625 0.01546 0.00162 Z " pathEditMode="relative" rAng="10578953" ptsTypes="ffFffffFfff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4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38889E-6 0.00301 C 0.00399 0.00347 0.00764 0.00208 0.00781 -0.0007 C 0.00816 -0.00394 0.00434 -0.00579 0.00226 -0.00648 L -0.00087 -0.00764 C -0.00313 -0.00834 -0.00642 -0.01019 -0.00608 -0.01389 C -0.0059 -0.01621 -0.00261 -0.01852 0.00173 -0.01783 C 0.00573 -0.01713 0.00903 -0.01389 0.00868 -0.01158 C 0.00851 -0.00787 0.00451 -0.00718 0.00226 -0.00718 L -0.00087 -0.00695 C -0.00313 -0.00695 -0.00677 -0.00625 -0.00695 -0.00301 C -0.00729 -0.00023 -0.00434 0.00231 1.38889E-6 0.00301 Z " pathEditMode="relative" rAng="-5002050" ptsTypes="ffFffffFfff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215680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4871864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6528048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215680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4871864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6528048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3215680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4871864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528048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11796" y="3455758"/>
            <a:ext cx="5176109" cy="227749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207213" y="3548891"/>
            <a:ext cx="4947346" cy="2154692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631505" y="205852"/>
            <a:ext cx="428835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６００℃</a:t>
            </a:r>
            <a:endParaRPr kumimoji="1" lang="en-US" altLang="ja-JP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金属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6577127" y="6093296"/>
            <a:ext cx="3927215" cy="529456"/>
            <a:chOff x="5053126" y="6217096"/>
            <a:chExt cx="3927215" cy="529456"/>
          </a:xfrm>
        </p:grpSpPr>
        <p:sp>
          <p:nvSpPr>
            <p:cNvPr id="19" name="正方形/長方形 18"/>
            <p:cNvSpPr/>
            <p:nvPr/>
          </p:nvSpPr>
          <p:spPr>
            <a:xfrm>
              <a:off x="5053126" y="6217096"/>
              <a:ext cx="961505" cy="52945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6025686" y="6250991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50" charset="-128"/>
                  <a:cs typeface="+mn-cs"/>
                </a:rPr>
                <a:t>２０℃のときの体積</a:t>
              </a:r>
              <a:endPara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269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45 0.00509 C 0.01545 -0.0007 0.01406 -0.00556 0.01181 -0.00556 C 0.0092 -0.00556 0.00833 2.96296E-6 0.00816 0.00301 L 0.00764 0.0074 C 0.00747 0.01041 0.00643 0.01527 0.00347 0.01527 C 0.00174 0.01527 -0.00035 0.01088 -0.00069 0.00509 C -0.00035 -0.0007 0.00174 -0.00556 0.00347 -0.00556 C 0.00643 -0.00556 0.00747 2.96296E-6 0.00764 0.00301 L 0.00816 0.0074 C 0.00833 0.01041 0.00938 0.01551 0.01198 0.01527 C 0.01389 0.01527 0.01545 0.01088 0.01545 0.00509 Z " pathEditMode="relative" rAng="10800000" ptsTypes="ffFffffFfff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5.55556E-7 -3.7037E-7 C 0.00278 0.00417 0.00677 0.00625 0.00851 0.00394 C 0.01042 0.00139 0.00833 -0.00347 0.00677 -0.00625 L 0.00504 -0.00995 C 0.00347 -0.0125 0.00174 -0.01736 0.00417 -0.02014 C 0.00573 -0.02199 0.00955 -0.02106 0.01285 -0.01643 C 0.01563 -0.01273 0.01684 -0.00671 0.01493 -0.00509 C 0.01285 -0.00185 0.00903 -0.00486 0.00729 -0.00694 L 0.00451 -0.00926 C 0.00243 -0.01157 -0.00069 -0.01389 -0.0026 -0.01134 C -0.00451 -0.00926 -0.00347 -0.0044 -5.55556E-7 -3.7037E-7 Z " pathEditMode="relative" rAng="-2643648" ptsTypes="ffFffffFfff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83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7 -0.0125 C 0.01649 -0.01875 0.0118 -0.02199 0.00955 -0.01991 C 0.00607 -0.01783 0.00798 -0.01065 0.00885 -0.00718 L 0.01059 -0.00139 C 0.01198 0.00208 0.01302 0.00833 0.0092 0.0118 C 0.00712 0.01342 0.00225 0.01065 -0.0007 0.0044 C -0.00382 -0.00162 -0.00347 -0.00949 -0.00122 -0.01135 C 0.00243 -0.01435 0.0066 -0.00949 0.00816 -0.00648 L 0.01111 -0.00232 C 0.01302 0.00139 0.01666 0.00532 0.01996 0.00277 C 0.02274 0.00069 0.02222 -0.00625 0.01927 -0.0125 Z " pathEditMode="relative" rAng="8909744" ptsTypes="ffFffffFfff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" y="83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04 -0.00023 C -0.00521 0.00046 -0.00868 0.00393 -0.00834 0.00717 C -0.00781 0.01134 -0.00382 0.01227 -0.00104 0.01203 L 0.0026 0.01227 C 0.00503 0.01203 0.0092 0.01342 0.00972 0.01759 C 0.00972 0.02083 0.0066 0.025 0.00225 0.02592 C -0.00226 0.02685 -0.0066 0.02407 -0.00677 0.02106 C -0.00729 0.0162 -0.00365 0.01389 -0.00087 0.01296 L 0.00225 0.01134 C 0.00486 0.01041 0.00868 0.0081 0.00816 0.00393 C 0.00781 0.00046 0.00382 -0.00139 -0.00104 -0.00023 Z " pathEditMode="relative" rAng="4887969" ptsTypes="ffFffffFfff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29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0.01527 C 0.00747 0.02152 0.01164 0.02592 0.0132 0.0243 C 0.01476 0.02291 0.01216 0.01574 0.01059 0.01227 L 0.00816 0.00717 C 0.00643 0.00347 0.00417 -0.00255 0.00625 -0.00463 C 0.00747 -0.00625 0.01164 -0.00255 0.01511 0.0037 C 0.01893 0.01041 0.02014 0.0169 0.01875 0.01828 C 0.01702 0.02037 0.01268 0.01527 0.01094 0.0118 L 0.00799 0.0074 C 0.00573 0.0044 0.00209 -0.00047 0.00018 0.00092 C -0.00138 0.00208 0.00018 0.00856 0.004 0.01527 Z " pathEditMode="relative" rAng="-2171592" ptsTypes="ffFffffFfff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" y="-57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2153 0.00949 C 0.02448 0.0037 0.025 -0.00255 0.02223 -0.0051 C 0.01945 -0.0081 0.01563 -0.00324 0.01355 -0.0007 L 0.01025 0.00277 C 0.00868 0.00578 0.00504 0.00949 0.00174 0.00625 C -0.00086 0.00416 -0.00121 -0.00232 0.00209 -0.00834 C 0.00487 -0.01389 0.01007 -0.01621 0.01216 -0.01435 C 0.01563 -0.01111 0.01407 -0.00463 0.01303 -0.00139 L 0.01129 0.0037 C 0.01025 0.00717 0.00868 0.01296 0.01164 0.01551 C 0.01424 0.01782 0.01841 0.01574 0.02153 0.00949 Z " pathEditMode="relative" rAng="12866340" ptsTypes="ffFffffFfff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5" y="-90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3.7037E-7 C -0.00209 0.0037 -0.00278 0.00833 -0.00104 0.01018 C 0.00121 0.0125 0.00416 0.00972 0.00573 0.00787 L 0.00781 0.00556 C 0.0092 0.00347 0.01198 0.00139 0.01406 0.0037 C 0.01562 0.00532 0.01597 0.01018 0.01337 0.01389 C 0.01146 0.01806 0.00764 0.01875 0.0059 0.01759 C 0.00399 0.01481 0.00503 0.01065 0.00625 0.0081 L 0.00729 0.00509 C 0.00833 0.00255 0.00937 -0.00139 0.00729 -0.00347 C 0.00521 -0.00556 0.00225 -0.00394 0.00017 3.7037E-7 Z " pathEditMode="relative" rAng="2305084" ptsTypes="ffFffffFfff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71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94444E-6 -4.44444E-6 C -0.00295 0.00487 -0.00469 0.01065 -0.00347 0.01204 C -0.00156 0.01389 0.00191 0.00996 0.004 0.00695 L 0.0066 0.00348 C 0.00851 0.0007 0.01198 -0.00277 0.01372 -0.00069 C 0.01511 0.00093 0.01441 0.00602 0.01094 0.01158 C 0.00764 0.01667 0.00347 0.01945 0.00243 0.01829 C 0.00035 0.01621 0.00261 0.01042 0.00434 0.00764 L 0.00608 0.00301 C 0.00799 0.00024 0.00972 -0.00509 0.00816 -0.00671 C 0.0066 -0.00833 0.0033 -0.00555 -1.94444E-6 -4.44444E-6 Z " pathEditMode="relative" rAng="2357365" ptsTypes="ffFffffFfff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" y="57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1.11111E-6 C -0.00191 0.00486 -0.00208 0.00972 -4.16667E-6 0.01111 C 0.00209 0.0125 0.00469 0.00903 0.00591 0.00648 L 0.00799 0.00324 C 0.00903 0.00116 0.01146 -0.00231 0.01407 -0.00023 C 0.01563 0.00046 0.01598 0.00579 0.01459 0.01065 C 0.0125 0.01482 0.00903 0.01783 0.00764 0.01644 C 0.00487 0.01435 0.00556 0.00949 0.00643 0.00671 L 0.00747 0.00324 C 0.00799 0.00046 0.00868 -0.00417 0.00643 -0.00579 C 0.00434 -0.00694 0.00157 -0.00417 -0.00017 -1.11111E-6 Z " pathEditMode="relative" rAng="1635320" ptsTypes="ffFffffFfff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55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11111E-6 -2.96296E-6 C 0.00417 0.00162 0.00868 0.00023 0.00937 -0.0037 C 0.01007 -0.0081 0.00608 -0.01111 0.00382 -0.0125 L 0.00052 -0.01481 C -0.00191 -0.01597 -0.00538 -0.01898 -0.00434 -0.0243 C -0.00382 -0.02731 0.00052 -0.02986 0.00521 -0.02824 C 0.00989 -0.02662 0.01267 -0.02152 0.01215 -0.01852 C 0.01111 -0.01342 0.0066 -0.01296 0.00417 -0.01365 L 0.00069 -0.01412 C -0.00226 -0.01412 -0.00642 -0.01389 -0.00729 -0.00949 C -0.00799 -0.00555 -0.00504 -0.00162 1.11111E-6 -2.96296E-6 Z " pathEditMode="relative" rAng="-4519417" ptsTypes="ffFffffFfff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141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022E-16 C -0.00069 0.00694 0.00035 0.01319 0.00243 0.01296 C 0.00486 0.01389 0.00625 0.00741 0.00712 0.0037 L 0.00816 -0.00139 C 0.00868 -0.00509 0.01024 -0.01088 0.01302 -0.01042 C 0.01493 -0.00995 0.01649 -0.00417 0.0158 0.00278 C 0.01511 0.00972 0.01215 0.01528 0.01042 0.01505 C 0.00764 0.01435 0.00729 0.00764 0.00764 0.00394 L 0.00764 -0.00139 C 0.00764 -0.00509 0.00729 -0.01134 0.00486 -0.01181 C 0.00295 -0.01204 0.0007 -0.00694 -1.38889E-6 1.11022E-16 Z " pathEditMode="relative" rAng="461763" ptsTypes="ffFffffFfff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3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-2.22222E-6 C -0.0033 0.00533 -0.00503 0.01181 -0.00347 0.01366 C -0.00139 0.01597 0.00278 0.01158 0.00521 0.00834 L 0.00799 0.00463 C 0.01007 0.00185 0.01406 -0.00208 0.01632 0.00047 C 0.01788 0.00232 0.01719 0.00834 0.01337 0.01412 C 0.00972 0.01991 0.00504 0.02292 0.00365 0.02153 C 0.00122 0.01875 0.00365 0.01227 0.00556 0.00926 L 0.00747 0.00417 C 0.0092 0.00093 0.01129 -0.00486 0.00938 -0.00694 C 0.00747 -0.00926 0.00365 -0.00602 -1.66667E-6 -2.22222E-6 Z " pathEditMode="relative" rAng="2357365" ptsTypes="ffFffffFfff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7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29 0.0162 C 0.01198 0.01227 0.01511 0.00741 0.01372 0.00532 C 0.01268 0.00232 0.00781 0.00509 0.00521 0.00718 L 0.00087 0.00926 C -0.00139 0.01111 -0.00573 0.0132 -0.00798 0.01042 C -0.00816 0.0081 -0.00573 0.00255 -0.00121 -0.00139 C 0.00347 -0.00555 0.00833 -0.00579 0.00938 -0.00417 C 0.01077 -0.00093 0.00729 0.0037 0.00486 0.00625 L 0.00174 0.00972 C -0.00069 0.0125 -0.00417 0.01644 -0.00278 0.01945 C -0.00191 0.02199 0.00278 0.02014 0.00729 0.0162 Z " pathEditMode="relative" rAng="14230288" ptsTypes="ffFffffFfff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" y="-85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563 -0.00301 C 0.01563 -0.00995 0.01406 -0.01597 0.01198 -0.01597 C 0.00955 -0.01597 0.00868 -0.00926 0.00833 -0.00532 L 0.00781 -7.40741E-7 C 0.00764 0.00394 0.0066 0.00972 0.00382 0.00972 C 0.00208 0.00972 -1.38889E-6 0.0044 -1.38889E-6 -0.00301 C -1.38889E-6 -0.00995 0.00208 -0.01597 0.00382 -0.01597 C 0.0066 -0.01597 0.00764 -0.00926 0.00781 -0.00532 L 0.00833 -7.40741E-7 C 0.00868 0.00394 0.00955 0.00972 0.01198 0.00972 C 0.01406 0.00972 0.01563 0.0044 0.01563 -0.00301 Z " pathEditMode="relative" rAng="10800000" ptsTypes="ffFffffFfff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1204 C -0.004 0.01829 0.00087 0.02176 0.0033 0.01921 C 0.0059 0.01644 0.0033 0.00949 0.00191 0.00579 L -0.0007 0.0007 C -0.00243 -0.00301 -0.00434 -0.00972 -0.00104 -0.01319 C 0.00052 -0.01505 0.00625 -0.0125 0.00937 -0.00671 C 0.01337 -0.00023 0.01389 0.00718 0.01267 0.00972 C 0.00955 0.0132 0.00434 0.00833 0.00243 0.00463 L -0.00104 0.00139 C -0.00365 -0.00185 -0.00764 -0.00602 -0.01042 -0.00324 C -0.01302 -0.00046 -0.01129 0.00625 -0.00781 0.01204 Z " pathEditMode="relative" rAng="-2323059" ptsTypes="ffFffffFfff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90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475 0.00509 C 0.01805 -7.40741E-7 0.02014 -0.00579 0.01857 -0.00764 C 0.01666 -0.00949 0.01285 -0.00579 0.01059 -0.00301 L 0.00746 0.00046 C 0.00555 0.00324 0.00173 0.00695 -0.00052 0.00417 C -0.00156 0.00278 -0.00052 -0.00301 0.0033 -0.0088 C 0.0066 -0.01343 0.01111 -0.0162 0.01267 -0.01481 C 0.01475 -0.0125 0.01198 -0.00625 0.01007 -0.00347 L 0.00781 0.00093 C 0.00607 0.00394 0.00382 0.00926 0.00555 0.01157 C 0.00712 0.01343 0.01076 0.01065 0.01475 0.00509 Z " pathEditMode="relative" rAng="13331067" ptsTypes="ffFffffFfff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3" y="-69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0.00394 C 0.01546 -0.00231 0.01372 -0.00718 0.01146 -0.00694 C 0.00921 -0.00741 0.00868 -0.00093 0.00851 0.00255 L 0.00816 0.00695 C 0.00799 0.01042 0.00712 0.01551 0.00452 0.01574 C 0.00261 0.01597 0.00018 0.01134 0.00018 0.00532 C -0.00052 -0.00093 0.00157 -0.00602 0.0033 -0.00625 C 0.00625 -0.00671 0.00747 -0.00093 0.00782 0.00255 L 0.00851 0.00695 C 0.00921 0.01042 0.01025 0.01528 0.01268 0.01505 C 0.01476 0.01505 0.01615 0.00995 0.0158 0.00394 Z " pathEditMode="relative" rAng="10578953" ptsTypes="ffFffffFfff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2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61111E-6 -1.48148E-6 C 0.0059 0.00093 0.01145 -0.00023 0.01145 -0.00254 C 0.01198 -0.00555 0.00607 -0.00717 0.00312 -0.00833 L -0.00174 -0.00972 C -0.00521 -0.01018 -0.01025 -0.01227 -0.0099 -0.01551 C -0.00973 -0.01759 -0.00486 -0.01944 0.00173 -0.01852 C 0.00746 -0.01759 0.01267 -0.01412 0.01232 -0.01204 C 0.01215 -0.00879 0.00625 -0.00833 0.00295 -0.00903 L -0.00174 -0.00903 C -0.00486 -0.00903 -0.01059 -0.00903 -0.01042 -0.00579 C -0.01094 -0.0037 -0.00643 -0.00116 3.61111E-6 -1.48148E-6 Z " pathEditMode="relative" rAng="-5002050" ptsTypes="ffFffffFfff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75442" y="1236133"/>
            <a:ext cx="7560840" cy="1143000"/>
          </a:xfrm>
        </p:spPr>
        <p:txBody>
          <a:bodyPr>
            <a:noAutofit/>
          </a:bodyPr>
          <a:lstStyle/>
          <a:p>
            <a:r>
              <a:rPr lang="ja-JP" altLang="en-US" sz="4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3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なぜ電子レンジで「チン」すると，</a:t>
            </a:r>
            <a:br>
              <a:rPr lang="en-US" altLang="ja-JP" sz="3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3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ものはあたたかくなるのか？</a:t>
            </a:r>
            <a:endParaRPr lang="ja-JP" altLang="en-US" sz="4000" b="1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E01A45A-5B84-85F7-A210-0D1BB070BB73}"/>
              </a:ext>
            </a:extLst>
          </p:cNvPr>
          <p:cNvSpPr txBox="1"/>
          <p:nvPr/>
        </p:nvSpPr>
        <p:spPr>
          <a:xfrm>
            <a:off x="444623" y="4606505"/>
            <a:ext cx="11302753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kumimoji="0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理由</a:t>
            </a: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kumimoji="0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kumimoji="0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電子レンジ</a:t>
            </a:r>
            <a:r>
              <a:rPr kumimoji="0" lang="ja-JP" altLang="en-US" sz="3200" b="1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は、</a:t>
            </a:r>
            <a:r>
              <a:rPr kumimoji="0" lang="ja-JP" altLang="en-US" sz="3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水の粒に動けと命令を出す調理器具</a:t>
            </a:r>
            <a:r>
              <a:rPr kumimoji="0" lang="ja-JP" altLang="en-US" sz="3200" b="1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なので、水の粒の運動が激しくなって水温が上昇</a:t>
            </a:r>
            <a:r>
              <a:rPr kumimoji="0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する．</a:t>
            </a:r>
            <a:endParaRPr kumimoji="0" lang="en-US" altLang="ja-JP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3F5170E-4327-FA30-65A0-66A4D2B368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205" y="1143265"/>
            <a:ext cx="5242739" cy="295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1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正方形/長方形 35"/>
          <p:cNvSpPr/>
          <p:nvPr/>
        </p:nvSpPr>
        <p:spPr>
          <a:xfrm>
            <a:off x="2240294" y="-13241"/>
            <a:ext cx="777686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50" normalizeH="0" baseline="0" noProof="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創英角ﾎﾟｯﾌﾟ体" panose="040B0A09000000000000" pitchFamily="49" charset="-128"/>
                <a:ea typeface="HG創英角ﾎﾟｯﾌﾟ体" panose="040B0A09000000000000" pitchFamily="49" charset="-128"/>
                <a:cs typeface="+mn-cs"/>
              </a:rPr>
              <a:t>電子レンジの中</a:t>
            </a:r>
            <a:r>
              <a:rPr kumimoji="1" lang="ja-JP" altLang="en-US" sz="4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創英角ﾎﾟｯﾌﾟ体" panose="040B0A09000000000000" pitchFamily="49" charset="-128"/>
                <a:ea typeface="HG創英角ﾎﾟｯﾌﾟ体" panose="040B0A09000000000000" pitchFamily="49" charset="-128"/>
                <a:cs typeface="+mn-cs"/>
              </a:rPr>
              <a:t>で</a:t>
            </a:r>
            <a:endParaRPr kumimoji="1" lang="en-US" altLang="ja-JP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HG創英角ﾎﾟｯﾌﾟ体" panose="040B0A09000000000000" pitchFamily="49" charset="-128"/>
              <a:ea typeface="HG創英角ﾎﾟｯﾌﾟ体" panose="040B0A09000000000000" pitchFamily="49" charset="-128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50" normalizeH="0" baseline="0" noProof="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創英角ﾎﾟｯﾌﾟ体" panose="040B0A09000000000000" pitchFamily="49" charset="-128"/>
                <a:ea typeface="HG創英角ﾎﾟｯﾌﾟ体" panose="040B0A09000000000000" pitchFamily="49" charset="-128"/>
                <a:cs typeface="+mn-cs"/>
              </a:rPr>
              <a:t>「水」→</a:t>
            </a:r>
            <a:r>
              <a:rPr kumimoji="1" lang="ja-JP" altLang="en-US" sz="4400" b="1" i="0" u="none" strike="noStrike" kern="1200" cap="none" spc="50" normalizeH="0" baseline="0" noProof="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創英角ﾎﾟｯﾌﾟ体" panose="040B0A09000000000000" pitchFamily="49" charset="-128"/>
                <a:ea typeface="HG創英角ﾎﾟｯﾌﾟ体" panose="040B0A09000000000000" pitchFamily="49" charset="-128"/>
                <a:cs typeface="+mn-cs"/>
              </a:rPr>
              <a:t>「湯」</a:t>
            </a:r>
            <a:r>
              <a:rPr kumimoji="1" lang="ja-JP" altLang="en-US" sz="4400" b="1" i="0" u="none" strike="noStrike" kern="1200" cap="none" spc="50" normalizeH="0" baseline="0" noProof="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創英角ﾎﾟｯﾌﾟ体" panose="040B0A09000000000000" pitchFamily="49" charset="-128"/>
                <a:ea typeface="HG創英角ﾎﾟｯﾌﾟ体" panose="040B0A09000000000000" pitchFamily="49" charset="-128"/>
                <a:cs typeface="+mn-cs"/>
              </a:rPr>
              <a:t>へ</a:t>
            </a:r>
            <a:r>
              <a:rPr kumimoji="1" lang="ja-JP" altLang="en-US" sz="4400" b="1" i="0" u="none" strike="noStrike" kern="1200" cap="none" spc="50" normalizeH="0" baseline="0" noProof="0" dirty="0">
                <a:ln w="11430"/>
                <a:solidFill>
                  <a:srgbClr val="8064A2">
                    <a:lumMod val="5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創英角ﾎﾟｯﾌﾟ体" panose="040B0A09000000000000" pitchFamily="49" charset="-128"/>
                <a:ea typeface="HG創英角ﾎﾟｯﾌﾟ体" panose="040B0A09000000000000" pitchFamily="49" charset="-128"/>
                <a:cs typeface="+mn-cs"/>
              </a:rPr>
              <a:t>・・・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B875EE02-0063-F509-6708-23B6FEEAAE02}"/>
              </a:ext>
            </a:extLst>
          </p:cNvPr>
          <p:cNvSpPr txBox="1">
            <a:spLocks/>
          </p:cNvSpPr>
          <p:nvPr/>
        </p:nvSpPr>
        <p:spPr>
          <a:xfrm>
            <a:off x="10378357" y="5573398"/>
            <a:ext cx="202326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j-cs"/>
              </a:rPr>
              <a:t>柿沼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j-cs"/>
              </a:rPr>
              <a:t>(2016)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j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8F87109-BA66-D513-26BE-F6FE3D8AA510}"/>
              </a:ext>
            </a:extLst>
          </p:cNvPr>
          <p:cNvSpPr/>
          <p:nvPr/>
        </p:nvSpPr>
        <p:spPr>
          <a:xfrm>
            <a:off x="1767948" y="1868285"/>
            <a:ext cx="7776864" cy="460851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円/楕円 2">
            <a:extLst>
              <a:ext uri="{FF2B5EF4-FFF2-40B4-BE49-F238E27FC236}">
                <a16:creationId xmlns:a16="http://schemas.microsoft.com/office/drawing/2014/main" id="{103DDC72-47CB-B4F6-2776-8C9089961D74}"/>
              </a:ext>
            </a:extLst>
          </p:cNvPr>
          <p:cNvSpPr/>
          <p:nvPr/>
        </p:nvSpPr>
        <p:spPr>
          <a:xfrm>
            <a:off x="8464692" y="5180653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" name="角丸四角形 3">
            <a:extLst>
              <a:ext uri="{FF2B5EF4-FFF2-40B4-BE49-F238E27FC236}">
                <a16:creationId xmlns:a16="http://schemas.microsoft.com/office/drawing/2014/main" id="{885DDCE7-170C-75E7-F7C3-2A57C9C2603F}"/>
              </a:ext>
            </a:extLst>
          </p:cNvPr>
          <p:cNvSpPr/>
          <p:nvPr/>
        </p:nvSpPr>
        <p:spPr>
          <a:xfrm>
            <a:off x="8248668" y="2300333"/>
            <a:ext cx="122413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創英ﾌﾟﾚｾﾞﾝｽEB" panose="02020809000000000000" pitchFamily="17" charset="-128"/>
                <a:ea typeface="HG創英ﾌﾟﾚｾﾞﾝｽEB" panose="02020809000000000000" pitchFamily="17" charset="-128"/>
                <a:cs typeface="+mn-cs"/>
              </a:rPr>
              <a:t>１：００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A16B099-364A-E28B-37F6-822101DE4F87}"/>
              </a:ext>
            </a:extLst>
          </p:cNvPr>
          <p:cNvSpPr/>
          <p:nvPr/>
        </p:nvSpPr>
        <p:spPr>
          <a:xfrm>
            <a:off x="2110415" y="2321678"/>
            <a:ext cx="5904656" cy="38884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7" name="台形 36">
            <a:extLst>
              <a:ext uri="{FF2B5EF4-FFF2-40B4-BE49-F238E27FC236}">
                <a16:creationId xmlns:a16="http://schemas.microsoft.com/office/drawing/2014/main" id="{DC4982DD-779D-E6C4-8591-DCE18CAAB2C0}"/>
              </a:ext>
            </a:extLst>
          </p:cNvPr>
          <p:cNvSpPr/>
          <p:nvPr/>
        </p:nvSpPr>
        <p:spPr>
          <a:xfrm>
            <a:off x="2127988" y="5468685"/>
            <a:ext cx="5895896" cy="720080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0B568D05-AAF2-609D-96B2-92FEE7C56C4C}"/>
              </a:ext>
            </a:extLst>
          </p:cNvPr>
          <p:cNvCxnSpPr/>
          <p:nvPr/>
        </p:nvCxnSpPr>
        <p:spPr>
          <a:xfrm flipV="1">
            <a:off x="2307629" y="2300333"/>
            <a:ext cx="0" cy="31683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6790D426-2064-F1D1-C34E-89E4FC44739B}"/>
              </a:ext>
            </a:extLst>
          </p:cNvPr>
          <p:cNvCxnSpPr/>
          <p:nvPr/>
        </p:nvCxnSpPr>
        <p:spPr>
          <a:xfrm flipV="1">
            <a:off x="7828495" y="2300333"/>
            <a:ext cx="0" cy="31683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4119E263-BBB1-895C-F431-93E276787F6B}"/>
              </a:ext>
            </a:extLst>
          </p:cNvPr>
          <p:cNvGrpSpPr/>
          <p:nvPr/>
        </p:nvGrpSpPr>
        <p:grpSpPr>
          <a:xfrm>
            <a:off x="4150474" y="3197585"/>
            <a:ext cx="2088995" cy="2631140"/>
            <a:chOff x="2411760" y="833282"/>
            <a:chExt cx="4320480" cy="5441749"/>
          </a:xfrm>
        </p:grpSpPr>
        <p:sp>
          <p:nvSpPr>
            <p:cNvPr id="41" name="角丸四角形 11">
              <a:extLst>
                <a:ext uri="{FF2B5EF4-FFF2-40B4-BE49-F238E27FC236}">
                  <a16:creationId xmlns:a16="http://schemas.microsoft.com/office/drawing/2014/main" id="{522AE729-E85C-E93C-5483-3A9613A09479}"/>
                </a:ext>
              </a:extLst>
            </p:cNvPr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角丸四角形 12">
              <a:extLst>
                <a:ext uri="{FF2B5EF4-FFF2-40B4-BE49-F238E27FC236}">
                  <a16:creationId xmlns:a16="http://schemas.microsoft.com/office/drawing/2014/main" id="{ADD57212-E06E-7FB0-71CC-B50BC28E379E}"/>
                </a:ext>
              </a:extLst>
            </p:cNvPr>
            <p:cNvSpPr/>
            <p:nvPr/>
          </p:nvSpPr>
          <p:spPr>
            <a:xfrm>
              <a:off x="2411760" y="2228774"/>
              <a:ext cx="4320480" cy="4046257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3" name="円/楕円 14">
            <a:extLst>
              <a:ext uri="{FF2B5EF4-FFF2-40B4-BE49-F238E27FC236}">
                <a16:creationId xmlns:a16="http://schemas.microsoft.com/office/drawing/2014/main" id="{0311C8A4-8856-EE5B-6323-0DB083F22244}"/>
              </a:ext>
            </a:extLst>
          </p:cNvPr>
          <p:cNvSpPr/>
          <p:nvPr/>
        </p:nvSpPr>
        <p:spPr>
          <a:xfrm>
            <a:off x="4269310" y="4177806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4" name="円/楕円 15">
            <a:extLst>
              <a:ext uri="{FF2B5EF4-FFF2-40B4-BE49-F238E27FC236}">
                <a16:creationId xmlns:a16="http://schemas.microsoft.com/office/drawing/2014/main" id="{2B13C3CC-D9F5-353E-E1FB-98997E377AC6}"/>
              </a:ext>
            </a:extLst>
          </p:cNvPr>
          <p:cNvSpPr/>
          <p:nvPr/>
        </p:nvSpPr>
        <p:spPr>
          <a:xfrm>
            <a:off x="4590805" y="4710354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5" name="円/楕円 16">
            <a:extLst>
              <a:ext uri="{FF2B5EF4-FFF2-40B4-BE49-F238E27FC236}">
                <a16:creationId xmlns:a16="http://schemas.microsoft.com/office/drawing/2014/main" id="{7A69B8DA-E4B1-B697-4F4D-24A9B64C5B89}"/>
              </a:ext>
            </a:extLst>
          </p:cNvPr>
          <p:cNvSpPr/>
          <p:nvPr/>
        </p:nvSpPr>
        <p:spPr>
          <a:xfrm rot="5400000">
            <a:off x="5520326" y="4093507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6" name="円/楕円 17">
            <a:extLst>
              <a:ext uri="{FF2B5EF4-FFF2-40B4-BE49-F238E27FC236}">
                <a16:creationId xmlns:a16="http://schemas.microsoft.com/office/drawing/2014/main" id="{0E1D17D2-EE48-A48D-2919-572DBF4A6655}"/>
              </a:ext>
            </a:extLst>
          </p:cNvPr>
          <p:cNvSpPr/>
          <p:nvPr/>
        </p:nvSpPr>
        <p:spPr>
          <a:xfrm rot="5400000">
            <a:off x="5489069" y="5340174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7" name="円/楕円 18">
            <a:extLst>
              <a:ext uri="{FF2B5EF4-FFF2-40B4-BE49-F238E27FC236}">
                <a16:creationId xmlns:a16="http://schemas.microsoft.com/office/drawing/2014/main" id="{96581B7A-BFB2-80CE-5DC5-F1FBD7F6F7F5}"/>
              </a:ext>
            </a:extLst>
          </p:cNvPr>
          <p:cNvSpPr/>
          <p:nvPr/>
        </p:nvSpPr>
        <p:spPr>
          <a:xfrm rot="5400000">
            <a:off x="4420351" y="5261141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8" name="円/楕円 19">
            <a:extLst>
              <a:ext uri="{FF2B5EF4-FFF2-40B4-BE49-F238E27FC236}">
                <a16:creationId xmlns:a16="http://schemas.microsoft.com/office/drawing/2014/main" id="{D07913E4-E9A6-4E46-16B7-9A9DFC0FA379}"/>
              </a:ext>
            </a:extLst>
          </p:cNvPr>
          <p:cNvSpPr/>
          <p:nvPr/>
        </p:nvSpPr>
        <p:spPr>
          <a:xfrm rot="5400000">
            <a:off x="5858335" y="4880759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9" name="円/楕円 20">
            <a:extLst>
              <a:ext uri="{FF2B5EF4-FFF2-40B4-BE49-F238E27FC236}">
                <a16:creationId xmlns:a16="http://schemas.microsoft.com/office/drawing/2014/main" id="{F973EEB9-9F81-16C3-AC51-23C5BF6B2197}"/>
              </a:ext>
            </a:extLst>
          </p:cNvPr>
          <p:cNvSpPr/>
          <p:nvPr/>
        </p:nvSpPr>
        <p:spPr>
          <a:xfrm rot="21357025">
            <a:off x="5304725" y="4720643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950A9DB1-B097-1258-70F2-874C76AE53A4}"/>
              </a:ext>
            </a:extLst>
          </p:cNvPr>
          <p:cNvSpPr/>
          <p:nvPr/>
        </p:nvSpPr>
        <p:spPr>
          <a:xfrm>
            <a:off x="3928188" y="3020413"/>
            <a:ext cx="2448272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1" name="稲妻 50">
            <a:extLst>
              <a:ext uri="{FF2B5EF4-FFF2-40B4-BE49-F238E27FC236}">
                <a16:creationId xmlns:a16="http://schemas.microsoft.com/office/drawing/2014/main" id="{DBB32296-3120-7F3D-D050-2B168BF4D874}"/>
              </a:ext>
            </a:extLst>
          </p:cNvPr>
          <p:cNvSpPr/>
          <p:nvPr/>
        </p:nvSpPr>
        <p:spPr>
          <a:xfrm rot="20091517">
            <a:off x="2314024" y="2318334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2" name="稲妻 51">
            <a:extLst>
              <a:ext uri="{FF2B5EF4-FFF2-40B4-BE49-F238E27FC236}">
                <a16:creationId xmlns:a16="http://schemas.microsoft.com/office/drawing/2014/main" id="{13CC1B39-2940-E0DA-C130-F955A7857B80}"/>
              </a:ext>
            </a:extLst>
          </p:cNvPr>
          <p:cNvSpPr/>
          <p:nvPr/>
        </p:nvSpPr>
        <p:spPr>
          <a:xfrm rot="2508726">
            <a:off x="6429451" y="2395474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3" name="稲妻 52">
            <a:extLst>
              <a:ext uri="{FF2B5EF4-FFF2-40B4-BE49-F238E27FC236}">
                <a16:creationId xmlns:a16="http://schemas.microsoft.com/office/drawing/2014/main" id="{522DE261-EE08-E008-9F9E-067424C03450}"/>
              </a:ext>
            </a:extLst>
          </p:cNvPr>
          <p:cNvSpPr/>
          <p:nvPr/>
        </p:nvSpPr>
        <p:spPr>
          <a:xfrm rot="5974881">
            <a:off x="7158986" y="4019180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4" name="稲妻 53">
            <a:extLst>
              <a:ext uri="{FF2B5EF4-FFF2-40B4-BE49-F238E27FC236}">
                <a16:creationId xmlns:a16="http://schemas.microsoft.com/office/drawing/2014/main" id="{0D3D853B-9775-6034-2F94-1C72B952E59C}"/>
              </a:ext>
            </a:extLst>
          </p:cNvPr>
          <p:cNvSpPr/>
          <p:nvPr/>
        </p:nvSpPr>
        <p:spPr>
          <a:xfrm rot="17911640">
            <a:off x="2455306" y="4015044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5" name="稲妻 54">
            <a:extLst>
              <a:ext uri="{FF2B5EF4-FFF2-40B4-BE49-F238E27FC236}">
                <a16:creationId xmlns:a16="http://schemas.microsoft.com/office/drawing/2014/main" id="{35FC7FB2-5616-9DE0-180B-0B2268C01548}"/>
              </a:ext>
            </a:extLst>
          </p:cNvPr>
          <p:cNvSpPr/>
          <p:nvPr/>
        </p:nvSpPr>
        <p:spPr>
          <a:xfrm rot="1362637">
            <a:off x="4709693" y="2346049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6" name="角丸四角形 29">
            <a:extLst>
              <a:ext uri="{FF2B5EF4-FFF2-40B4-BE49-F238E27FC236}">
                <a16:creationId xmlns:a16="http://schemas.microsoft.com/office/drawing/2014/main" id="{05585DA4-5048-595F-01AD-98889BEB4EB2}"/>
              </a:ext>
            </a:extLst>
          </p:cNvPr>
          <p:cNvSpPr/>
          <p:nvPr/>
        </p:nvSpPr>
        <p:spPr>
          <a:xfrm>
            <a:off x="4150473" y="3794687"/>
            <a:ext cx="2088995" cy="164758"/>
          </a:xfrm>
          <a:prstGeom prst="roundRect">
            <a:avLst>
              <a:gd name="adj" fmla="val 10633"/>
            </a:avLst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7" name="角丸四角形 34">
            <a:extLst>
              <a:ext uri="{FF2B5EF4-FFF2-40B4-BE49-F238E27FC236}">
                <a16:creationId xmlns:a16="http://schemas.microsoft.com/office/drawing/2014/main" id="{48F48BC8-184D-7153-A382-510C0BEB700F}"/>
              </a:ext>
            </a:extLst>
          </p:cNvPr>
          <p:cNvSpPr/>
          <p:nvPr/>
        </p:nvSpPr>
        <p:spPr>
          <a:xfrm>
            <a:off x="8254625" y="2300333"/>
            <a:ext cx="122413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創英ﾌﾟﾚｾﾞﾝｽEB" panose="02020809000000000000" pitchFamily="17" charset="-128"/>
                <a:ea typeface="HG創英ﾌﾟﾚｾﾞﾝｽEB" panose="02020809000000000000" pitchFamily="17" charset="-128"/>
                <a:cs typeface="+mn-cs"/>
              </a:rPr>
              <a:t>０：５０</a:t>
            </a:r>
          </a:p>
        </p:txBody>
      </p:sp>
      <p:sp>
        <p:nvSpPr>
          <p:cNvPr id="58" name="角丸四角形 30">
            <a:extLst>
              <a:ext uri="{FF2B5EF4-FFF2-40B4-BE49-F238E27FC236}">
                <a16:creationId xmlns:a16="http://schemas.microsoft.com/office/drawing/2014/main" id="{5966A1AD-E0AC-7FF3-9D50-DDD65C0589CC}"/>
              </a:ext>
            </a:extLst>
          </p:cNvPr>
          <p:cNvSpPr/>
          <p:nvPr/>
        </p:nvSpPr>
        <p:spPr>
          <a:xfrm>
            <a:off x="8239855" y="2312408"/>
            <a:ext cx="122413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創英ﾌﾟﾚｾﾞﾝｽEB" panose="02020809000000000000" pitchFamily="17" charset="-128"/>
                <a:ea typeface="HG創英ﾌﾟﾚｾﾞﾝｽEB" panose="02020809000000000000" pitchFamily="17" charset="-128"/>
                <a:cs typeface="+mn-cs"/>
              </a:rPr>
              <a:t>０：４０</a:t>
            </a:r>
          </a:p>
        </p:txBody>
      </p:sp>
      <p:sp>
        <p:nvSpPr>
          <p:cNvPr id="59" name="角丸四角形 31">
            <a:extLst>
              <a:ext uri="{FF2B5EF4-FFF2-40B4-BE49-F238E27FC236}">
                <a16:creationId xmlns:a16="http://schemas.microsoft.com/office/drawing/2014/main" id="{A94316DA-5B14-296D-49F8-AD79903B64DB}"/>
              </a:ext>
            </a:extLst>
          </p:cNvPr>
          <p:cNvSpPr/>
          <p:nvPr/>
        </p:nvSpPr>
        <p:spPr>
          <a:xfrm>
            <a:off x="8248668" y="2312408"/>
            <a:ext cx="122413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創英ﾌﾟﾚｾﾞﾝｽEB" panose="02020809000000000000" pitchFamily="17" charset="-128"/>
                <a:ea typeface="HG創英ﾌﾟﾚｾﾞﾝｽEB" panose="02020809000000000000" pitchFamily="17" charset="-128"/>
                <a:cs typeface="+mn-cs"/>
              </a:rPr>
              <a:t>０：２０</a:t>
            </a:r>
          </a:p>
        </p:txBody>
      </p:sp>
      <p:sp>
        <p:nvSpPr>
          <p:cNvPr id="60" name="角丸四角形 32">
            <a:extLst>
              <a:ext uri="{FF2B5EF4-FFF2-40B4-BE49-F238E27FC236}">
                <a16:creationId xmlns:a16="http://schemas.microsoft.com/office/drawing/2014/main" id="{B624B15A-AE2A-0924-7A89-3727F139A799}"/>
              </a:ext>
            </a:extLst>
          </p:cNvPr>
          <p:cNvSpPr/>
          <p:nvPr/>
        </p:nvSpPr>
        <p:spPr>
          <a:xfrm>
            <a:off x="8248668" y="2300333"/>
            <a:ext cx="122413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創英ﾌﾟﾚｾﾞﾝｽEB" panose="02020809000000000000" pitchFamily="17" charset="-128"/>
                <a:ea typeface="HG創英ﾌﾟﾚｾﾞﾝｽEB" panose="02020809000000000000" pitchFamily="17" charset="-128"/>
                <a:cs typeface="+mn-cs"/>
              </a:rPr>
              <a:t>０：００</a:t>
            </a:r>
          </a:p>
        </p:txBody>
      </p:sp>
      <p:sp>
        <p:nvSpPr>
          <p:cNvPr id="61" name="角丸四角形 33">
            <a:extLst>
              <a:ext uri="{FF2B5EF4-FFF2-40B4-BE49-F238E27FC236}">
                <a16:creationId xmlns:a16="http://schemas.microsoft.com/office/drawing/2014/main" id="{6E075E25-13D2-615E-673C-90CB3ABF0D40}"/>
              </a:ext>
            </a:extLst>
          </p:cNvPr>
          <p:cNvSpPr/>
          <p:nvPr/>
        </p:nvSpPr>
        <p:spPr>
          <a:xfrm>
            <a:off x="4144212" y="3636527"/>
            <a:ext cx="2088995" cy="175974"/>
          </a:xfrm>
          <a:prstGeom prst="roundRect">
            <a:avLst>
              <a:gd name="adj" fmla="val 10633"/>
            </a:avLst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2" name="稲妻 61">
            <a:extLst>
              <a:ext uri="{FF2B5EF4-FFF2-40B4-BE49-F238E27FC236}">
                <a16:creationId xmlns:a16="http://schemas.microsoft.com/office/drawing/2014/main" id="{DBFF4401-515F-50DB-A142-2F4DDB9B93F6}"/>
              </a:ext>
            </a:extLst>
          </p:cNvPr>
          <p:cNvSpPr/>
          <p:nvPr/>
        </p:nvSpPr>
        <p:spPr>
          <a:xfrm rot="2511210">
            <a:off x="5606385" y="2322695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3" name="稲妻 62">
            <a:extLst>
              <a:ext uri="{FF2B5EF4-FFF2-40B4-BE49-F238E27FC236}">
                <a16:creationId xmlns:a16="http://schemas.microsoft.com/office/drawing/2014/main" id="{978ADA38-4DCD-8566-D042-3E8F7C9D9993}"/>
              </a:ext>
            </a:extLst>
          </p:cNvPr>
          <p:cNvSpPr/>
          <p:nvPr/>
        </p:nvSpPr>
        <p:spPr>
          <a:xfrm rot="16200000">
            <a:off x="2559304" y="4937437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4" name="稲妻 63">
            <a:extLst>
              <a:ext uri="{FF2B5EF4-FFF2-40B4-BE49-F238E27FC236}">
                <a16:creationId xmlns:a16="http://schemas.microsoft.com/office/drawing/2014/main" id="{7DBF187C-ECE8-F7D7-ED65-629CCF334281}"/>
              </a:ext>
            </a:extLst>
          </p:cNvPr>
          <p:cNvSpPr/>
          <p:nvPr/>
        </p:nvSpPr>
        <p:spPr>
          <a:xfrm rot="5400000">
            <a:off x="7158987" y="3092352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5" name="稲妻 64">
            <a:extLst>
              <a:ext uri="{FF2B5EF4-FFF2-40B4-BE49-F238E27FC236}">
                <a16:creationId xmlns:a16="http://schemas.microsoft.com/office/drawing/2014/main" id="{74A4D199-740D-C8B6-E37C-E7423ACC609D}"/>
              </a:ext>
            </a:extLst>
          </p:cNvPr>
          <p:cNvSpPr/>
          <p:nvPr/>
        </p:nvSpPr>
        <p:spPr>
          <a:xfrm rot="7602257">
            <a:off x="7309114" y="4861146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6" name="稲妻 65">
            <a:extLst>
              <a:ext uri="{FF2B5EF4-FFF2-40B4-BE49-F238E27FC236}">
                <a16:creationId xmlns:a16="http://schemas.microsoft.com/office/drawing/2014/main" id="{13A1D8BE-8BD7-85D8-61CF-1A7657D91F8B}"/>
              </a:ext>
            </a:extLst>
          </p:cNvPr>
          <p:cNvSpPr/>
          <p:nvPr/>
        </p:nvSpPr>
        <p:spPr>
          <a:xfrm rot="17911640">
            <a:off x="2515148" y="3280651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7" name="稲妻 66">
            <a:extLst>
              <a:ext uri="{FF2B5EF4-FFF2-40B4-BE49-F238E27FC236}">
                <a16:creationId xmlns:a16="http://schemas.microsoft.com/office/drawing/2014/main" id="{2EC6C65A-BEED-9EF7-D286-D41A12635C85}"/>
              </a:ext>
            </a:extLst>
          </p:cNvPr>
          <p:cNvSpPr/>
          <p:nvPr/>
        </p:nvSpPr>
        <p:spPr>
          <a:xfrm rot="20982337">
            <a:off x="3579708" y="2318320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61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65495E-6 L 0.31042 0.3147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21" y="1572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538 -0.02153 L -0.11285 0.2777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1495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0" presetClass="path" presetSubtype="0" autoRev="1" fill="remove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495 1.11022E-16 L 0.02344 -0.04676 L 0.12891 0.01898 L 0.05833 0.15949 L 0.05729 -0.06065 L 0.13633 0.13449 L -0.02448 0.09884 L 0.1375 -0.03264 " pathEditMode="relative" rAng="0" ptsTypes="AAAAAAAA">
                                      <p:cBhvr>
                                        <p:cTn id="21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493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utoRev="1" fill="remove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455 3.7037E-6 L -0.00924 -0.11783 L 0.11758 -0.02084 L 0.10248 0.11088 L -0.04271 0.05879 L -0.01614 -0.12107 L 0.12331 -0.09514 L 0.04896 0.07963 " pathEditMode="relative" rAng="0" ptsTypes="AAAAAAAA">
                                      <p:cBhvr>
                                        <p:cTn id="23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9" y="-50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0.00538 -0.02153 L 0.31684 -0.1717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99" y="-724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utoRev="1" fill="remove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1.25E-6 3.33333E-6 L 0.06198 -0.05209 L -0.00091 -0.12963 L -0.05039 0.11064 L 0.05247 0.05532 L -0.10143 -0.00186 L 0.03776 -0.12963 L -0.08373 0.09514 " pathEditMode="relative" rAng="0" ptsTypes="AAAAAAAA">
                                      <p:cBhvr>
                                        <p:cTn id="30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-94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-3.05556E-6 2.01665E-6 L -0.1243 0.2800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5" y="13992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0" presetClass="path" presetSubtype="0" autoRev="1" fill="remove" grpId="0" nodeType="withEffect">
                                  <p:stCondLst>
                                    <p:cond delay="7250"/>
                                  </p:stCondLst>
                                  <p:childTnLst>
                                    <p:animMotion origin="layout" path="M 0.00482 -1.48148E-6 L -0.04947 -0.04329 L -0.12474 0.05718 L -0.08776 0.19884 L 0.04545 0.16088 L -0.07851 -0.03125 L -0.12474 0.09005 L -0.04257 0.18519 " pathEditMode="relative" rAng="0" ptsTypes="AAAAAAAA">
                                      <p:cBhvr>
                                        <p:cTn id="44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53" y="777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utoRev="1" fill="remove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0.0013 -0.00185 L 0.03971 -0.04514 L 0.1362 -1.85185E-6 L 0.09727 0.1919 L -0.00599 0.11783 L 0.09818 -0.04514 L 0.14414 0.06412 L 0.10013 0.16945 " pathEditMode="relative" rAng="0" ptsTypes="AAAAAAAA">
                                      <p:cBhvr>
                                        <p:cTn id="46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1" y="75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utoRev="1" fill="remove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3.75E-6 1.48148E-6 L -0.02318 -0.11945 L 0.11093 -0.03982 L 0.07968 0.10208 L 0.01211 -0.11945 L -0.03685 0.03472 L 0.11575 0.07616 L 0.04622 -0.13125 " pathEditMode="relative" rAng="0" ptsTypes="AAAAAAAA">
                                      <p:cBhvr>
                                        <p:cTn id="48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5" y="-145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utoRev="1" fill="remove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534 -0.01088 L 0.03255 -0.13704 L 0.06563 0.04282 L -0.08828 0.05648 L -0.05286 -0.14236 L 0.05794 -0.09051 L 0.02031 0.08264 L -0.08281 -0.02315 " pathEditMode="relative" rAng="0" ptsTypes="AAAAAAAA">
                                      <p:cBhvr>
                                        <p:cTn id="50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-189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utoRev="1" fill="remove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4.16667E-6 -4.44444E-6 L -0.05586 0.08311 L -0.14179 -0.00532 L -0.09752 -0.15902 L 0.00964 -0.05902 L -0.04635 0.08125 L -0.09752 -0.14537 L 0.00651 -0.0537 " pathEditMode="relative" rAng="0" ptsTypes="AAAAAAAA">
                                      <p:cBhvr>
                                        <p:cTn id="52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-379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utoRev="1" fill="remove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2.70833E-6 -4.44444E-6 L 0.03737 -0.08125 L 2.70833E-6 -0.21967 L -0.1181 -0.13125 L -0.0918 0.00533 L 0.03437 -0.1125 L 2.70833E-6 -0.22824 L -0.11706 -0.13819 " pathEditMode="relative" rAng="0" ptsTypes="AAAAAAAA">
                                      <p:cBhvr>
                                        <p:cTn id="54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36" y="-1115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2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animMotion origin="layout" path="M -3.33333E-6 -7.40741E-7 L -0.28802 0.0518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4" y="4676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2" nodeType="with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3.61111E-6 3.7037E-6 L 0.30452 0.0541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11" y="3588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2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0" nodeType="withEffect">
                                  <p:stCondLst>
                                    <p:cond delay="12750"/>
                                  </p:stCondLst>
                                  <p:childTnLst>
                                    <p:animMotion origin="layout" path="M -1.38889E-6 7.40741E-7 L 0.05799 0.29745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4" y="18056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14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0" presetClass="path" presetSubtype="0" autoRev="1" fill="remove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3.54167E-6 -1.48148E-6 L -0.12448 0.06921 L -0.04011 0.19884 L 0.04557 0.07269 L -0.02305 -0.02616 L -0.0517 0.19884 L -0.09493 -0.03634 L 0.04687 0.10718 L -0.11953 0.12963 L -0.03164 -0.03819 L 0.02226 0.19352 L -0.11511 0.12963 L -0.04519 -0.04167 " pathEditMode="relative" rAng="0" ptsTypes="AAAAAAAAAAAAA">
                                      <p:cBhvr>
                                        <p:cTn id="83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0" y="7847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2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0" nodeType="withEffect">
                                  <p:stCondLst>
                                    <p:cond delay="12250"/>
                                  </p:stCondLst>
                                  <p:childTnLst>
                                    <p:animMotion origin="layout" path="M 0.00225 -0.03607 L -0.28802 0.18687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4" y="11147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13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0" presetClass="path" presetSubtype="0" autoRev="1" fill="remove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5E-6 -7.40741E-7 L -0.03555 -0.15393 L -0.14857 -0.03125 L -0.09114 0.08125 L 0.01067 -0.08148 L -0.12344 -0.15393 L 0.00534 0.08472 L -0.14037 -0.14352 L -0.13933 0.07269 L 0.00222 -0.11435 L -0.0586 0.08472 L -0.08998 -0.15741 L -0.11628 0.0831 L -0.1099 0.07963 " pathEditMode="relative" rAng="0" ptsTypes="AAAAAAAAAAAAAA">
                                      <p:cBhvr>
                                        <p:cTn id="92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1" y="-363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utoRev="1" fill="remove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2.5E-6 -4.44444E-6 L -0.12161 -0.05 L 0.04623 -0.21967 L -0.04622 0.01227 L -0.11836 -0.2162 L 0.0405 0.01227 L 0.01003 -0.23333 L -0.125 -0.01365 L 0.05078 -0.12777 L -0.06771 -0.22476 L -0.12396 -0.06736 L -0.04401 0.01389 " pathEditMode="relative" rAng="0" ptsTypes="AAAAAAAAAAAA">
                                      <p:cBhvr>
                                        <p:cTn id="94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11" y="-10972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2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grpId="0" nodeType="withEffect">
                                  <p:stCondLst>
                                    <p:cond delay="12250"/>
                                  </p:stCondLst>
                                  <p:childTnLst>
                                    <p:animMotion origin="layout" path="M 0.00052 0.00185 L -0.29826 -0.14825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48" y="-7516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13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0" presetClass="path" presetSubtype="0" autoRev="1" fill="remove" grpId="2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3.125E-6 3.33333E-6 L -0.09218 0.10717 L 0.04857 0.01713 L 0.00821 -0.13496 L -0.09401 -0.01736 L -0.01497 0.11944 L 0.04362 -0.11783 L -0.09492 -0.02963 L -0.02239 0.11759 L 0.01576 -0.11968 L 0.03542 0.1125 L -0.10039 0.03449 L 0.04857 -0.08148 " pathEditMode="relative" rAng="0" ptsTypes="AAAAAAAAAAAAA">
                                      <p:cBhvr>
                                        <p:cTn id="103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1" y="-787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autoRev="1" fill="remove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2.70833E-6 4.44444E-6 L 0.12722 -0.19723 L 0.11901 0.03287 L -0.02578 -0.00695 L 0.1293 -0.1676 L 0.06576 0.03472 L -0.01966 -0.19537 L 0.13164 -0.147 L 0.09545 0.04513 L -0.03073 -0.07431 L 0.12722 -0.16065 L 0.078 0.03125 L 0.01927 -0.21274 " pathEditMode="relative" rAng="0" ptsTypes="AAAAAAAAAAAAA">
                                      <p:cBhvr>
                                        <p:cTn id="105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9" y="-838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autoRev="1" fill="remove" grpId="2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4.16667E-6 1.48148E-6 L 0.1 -0.04514 L 0.05755 0.11412 L -0.01576 -0.12616 L 0.10364 -0.0382 L -0.02552 0.11944 L 0.02487 -0.12616 L 0.10078 -0.01736 L 0.0082 0.11597 L -0.02631 -0.12454 L 0.09817 -0.03125 L 0.05755 0.1125 L -0.03594 -0.01227 " pathEditMode="relative" rAng="0" ptsTypes="AAAAAAAAAAAAA">
                                      <p:cBhvr>
                                        <p:cTn id="107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-347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autoRev="1" fill="remove" grpId="2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0.00286 1.11022E-16 L 0.14284 0.19028 L 0.10898 -0.04838 L 0.02695 0.19884 L 0.01458 -0.0537 L 0.14076 0.09352 L 0.02695 0.1919 L 0.11198 -0.05532 L -0.01302 0.17639 L 0.14076 0.00162 L 0.08529 0.18843 L 0.00547 -0.04676 L 0.13659 0.00694 " pathEditMode="relative" rAng="0" ptsTypes="AAAAAAAAAAAAA">
                                      <p:cBhvr>
                                        <p:cTn id="109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7176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6" presetClass="entr" presetSubtype="21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2" nodeType="with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2" presetClass="path" presetSubtype="0" accel="50000" decel="5000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3.33333E-6 -4.49584E-6 L 0.30886 0.1649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34" y="8233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2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accel="50000" decel="50000" fill="hold" grpId="0" nodeType="withEffect">
                                  <p:stCondLst>
                                    <p:cond delay="12750"/>
                                  </p:stCondLst>
                                  <p:childTnLst>
                                    <p:animMotion origin="layout" path="M 0.01181 1.9704E-6 L 0.10903 0.33557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1" y="16767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14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5" grpId="0" animBg="1"/>
      <p:bldP spid="45" grpId="1" animBg="1"/>
      <p:bldP spid="46" grpId="0" animBg="1"/>
      <p:bldP spid="46" grpId="1" animBg="1"/>
      <p:bldP spid="47" grpId="0" animBg="1"/>
      <p:bldP spid="48" grpId="0" animBg="1"/>
      <p:bldP spid="48" grpId="1" animBg="1"/>
      <p:bldP spid="49" grpId="0" animBg="1"/>
      <p:bldP spid="49" grpId="1" animBg="1"/>
      <p:bldP spid="49" grpId="2" animBg="1"/>
      <p:bldP spid="51" grpId="0" animBg="1"/>
      <p:bldP spid="51" grpId="1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4" grpId="0" animBg="1"/>
      <p:bldP spid="54" grpId="1" animBg="1"/>
      <p:bldP spid="54" grpId="2" animBg="1"/>
      <p:bldP spid="55" grpId="0" animBg="1"/>
      <p:bldP spid="55" grpId="1" animBg="1"/>
      <p:bldP spid="55" grpId="2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2" grpId="1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3420235" y="798993"/>
            <a:ext cx="5256584" cy="5477562"/>
            <a:chOff x="1907704" y="764704"/>
            <a:chExt cx="5256584" cy="5477562"/>
          </a:xfrm>
        </p:grpSpPr>
        <p:sp>
          <p:nvSpPr>
            <p:cNvPr id="6" name="角丸四角形 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3697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411760" y="3356992"/>
              <a:ext cx="4320480" cy="288032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" name="円/楕円 3"/>
          <p:cNvSpPr/>
          <p:nvPr/>
        </p:nvSpPr>
        <p:spPr>
          <a:xfrm>
            <a:off x="4511824" y="39690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5591944" y="48691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円/楕円 11"/>
          <p:cNvSpPr/>
          <p:nvPr/>
        </p:nvSpPr>
        <p:spPr>
          <a:xfrm rot="5400000">
            <a:off x="7244789" y="39690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円/楕円 12"/>
          <p:cNvSpPr/>
          <p:nvPr/>
        </p:nvSpPr>
        <p:spPr>
          <a:xfrm rot="5400000">
            <a:off x="645604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4725017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31504" y="205852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２０℃</a:t>
            </a:r>
          </a:p>
        </p:txBody>
      </p:sp>
      <p:sp>
        <p:nvSpPr>
          <p:cNvPr id="16" name="円/楕円 15"/>
          <p:cNvSpPr/>
          <p:nvPr/>
        </p:nvSpPr>
        <p:spPr>
          <a:xfrm rot="5400000">
            <a:off x="6240016" y="414908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円/楕円 16"/>
          <p:cNvSpPr/>
          <p:nvPr/>
        </p:nvSpPr>
        <p:spPr>
          <a:xfrm rot="5400000">
            <a:off x="7277072" y="527358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左矢印 23"/>
          <p:cNvSpPr/>
          <p:nvPr/>
        </p:nvSpPr>
        <p:spPr>
          <a:xfrm>
            <a:off x="8256240" y="3399383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760297" y="332737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２０℃の水面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007768" y="2954562"/>
            <a:ext cx="4176000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236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35838E-7 C -3.33333E-6 0.00786 -0.02916 0.04 -0.025 0.04 C -0.01996 0.04 0.01389 0.00717 0.01459 0.00301 L 0.01545 -0.00278 C 0.01615 -0.00694 0.01806 -0.01364 0.02361 -0.01364 C 0.02709 -0.01364 0.06441 -0.00439 0.06441 0.00324 C 0.06441 0.0111 0.03108 0.0504 0.02761 0.0504 C 0.02205 0.0504 0.01615 0.00717 0.01545 0.00301 L 0.01459 -0.00278 C 0.01389 -0.00694 0.01337 -0.0333 0.00834 -0.0333 C 0.00417 -0.0333 -3.33333E-6 -0.00763 -3.33333E-6 6.35838E-7 Z " pathEditMode="relative" rAng="0" ptsTypes="ffFffffFfff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" y="8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1.66667E-6 0.00786 -0.00434 0.01433 -0.01007 0.01433 C -0.01702 0.01433 -0.01927 0.00693 -0.02014 0.00277 L -0.02136 -0.00278 C -0.02222 -0.00717 -0.025 -0.01388 -0.03264 -0.01388 C -0.03733 -0.01388 -0.05833 -0.00717 -0.05833 0.00046 C -0.05833 0.00832 -0.02431 0.07768 -0.01962 0.07768 C -0.01198 0.07768 -0.02222 0.00693 -0.02136 0.00277 L -0.02014 -0.00278 C -0.01927 -0.00717 -0.01615 -0.04833 -0.0092 -0.04833 C -0.00347 -0.04833 1.66667E-6 -0.00763 1.66667E-6 3.87283E-6 Z " pathEditMode="relative" rAng="0" ptsTypes="ffFffffFfff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14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51 -0.00371 C -0.0184 -0.02338 0.0007 -0.05949 0.00469 -0.04722 C 0.00869 -0.03496 -0.00572 0.05833 -0.00572 0.06967 C -0.00381 0.08518 -0.01388 0.0868 -0.01892 0.08842 L -0.02569 0.09004 C -0.0302 0.0919 -0.03854 0.09676 -0.03854 0.11065 C -0.03854 0.11967 -0.03246 0.16065 -0.02343 0.16065 C -0.01458 0.16065 0.02032 0.12014 0.02032 0.11157 C 0.02032 0.09768 -0.01388 0.0919 -0.01892 0.09004 L -0.02569 0.08842 C -0.0302 0.0868 -0.06197 0.08287 -0.06197 0.07106 C -0.06197 0.06065 -0.04079 0.0162 -0.02951 -0.00371 Z " pathEditMode="relative" rAng="0" ptsTypes="AAAAAAAAAAAA">
                                      <p:cBhvr>
                                        <p:cTn id="1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" y="592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6198 0.01688 0.06198 0.00879 C 0.06198 -0.00046 0.00729 -0.02682 0.00295 -0.02821 L -0.00295 -0.02959 C -0.00729 -0.03098 -0.06268 -0.0541 -0.06268 -0.06451 C -0.06268 -0.07121 0.00989 -0.07653 0.01805 -0.07653 C 0.02604 -0.07653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298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46945E-17 -0.00046 C 0.00781 0.01528 0.01059 0.03172 0.00573 0.03565 C -0.00017 0.04121 -0.01007 0.02824 -0.01476 0.02084 L -0.02135 0.01042 C -0.02674 0.00255 -0.03576 -0.00949 -0.04236 -0.00347 C -0.04687 -2.96296E-6 -0.06042 0.02755 -0.05226 0.04306 C -0.04462 0.0588 0.00417 0.10185 0.00868 0.09885 C 0.0151 0.0926 -0.01233 0.03125 -0.01562 0.02176 L -0.02066 0.00926 C -0.02413 0.00023 -0.05052 -0.05625 -0.04427 -0.06157 C -0.03941 -0.06597 -0.00799 -0.01597 -3.46945E-17 -0.00046 Z " pathEditMode="relative" rAng="3360000" ptsTypes="AAAAAAAAAAA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8" y="2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5 -0.03981 C -0.02031 -0.04768 -0.0283 -0.05 -0.03264 -0.04467 C -0.03784 -0.03865 -0.03455 -0.0287 -0.03246 -0.02384 L -0.02899 -0.01736 C -0.02691 -0.01203 0.00365 0.03357 -0.00208 0.04051 C -0.00573 0.04514 -0.04427 0.02801 -0.04965 0.02037 C -0.05503 0.0125 -0.0743 -0.07338 -0.08264 -0.08588 C -0.07708 -0.09259 -0.0368 -0.02615 -0.03333 -0.02245 L -0.0283 -0.01805 C -0.02482 -0.01481 0.00747 0.01343 0.01233 0.00718 C 0.01702 0.00139 -0.00937 -0.03194 -0.01475 -0.03981 Z " pathEditMode="relative" rAng="13621970" ptsTypes="ffFffffFfff">
                                      <p:cBhvr>
                                        <p:cTn id="1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26" presetClass="path" presetSubtype="0" autoRev="1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79 4.07407E-6 C 0.01979 0.01967 -0.01632 0.02083 -0.02378 0.02083 C -0.03246 0.02083 -0.03576 0.00277 -0.03715 -0.00811 L -0.03837 -0.02246 C -0.03975 -0.03311 -0.04323 -0.0507 -0.05312 -0.0507 C -0.05937 -0.0507 -0.06632 -0.03473 -0.06632 -0.01528 C -0.06632 0.00463 -0.05573 0.08078 -0.04948 0.08078 C -0.03958 0.08078 -0.03975 0.00277 -0.03837 -0.00811 L -0.03715 -0.02246 C -0.03576 -0.03311 -0.03246 -0.0507 -0.02378 -0.0507 C -0.01632 -0.0507 0.01979 -0.01968 0.01979 4.07407E-6 Z " pathEditMode="relative" rAng="0" ptsTypes="AAAAAAAAAAA">
                                      <p:cBhvr>
                                        <p:cTn id="2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6" y="150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0.01094 3.87283E-6 0.04167 0.00578 0.04167 0.01687 C 0.04167 0.02982 0.00989 0.03745 0.00382 0.03953 L -0.00399 0.04161 C -0.0099 0.04346 -0.0566 0.05109 -0.0566 0.06589 C -0.0566 0.07514 -0.03768 0.10566 -0.02674 0.10566 C -0.0158 0.10566 0.01996 0.07237 0.01996 0.06312 C 0.01996 0.04832 0.00989 0.04346 0.00382 0.04161 L -0.00399 0.03953 C -0.0099 0.03745 -0.01979 0.03283 -0.01979 0.01988 C -0.01979 0.00878 -0.01094 3.87283E-6 1.66667E-6 3.87283E-6 Z " pathEditMode="relative" rAng="0" ptsTypes="ffFffffFfff">
                                      <p:cBhvr>
                                        <p:cTn id="2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7" y="527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96 0.05069 C 0.02483 0.03356 0.02083 -0.0176 0.01511 -0.01806 C 0.00833 -0.01875 -0.02413 0.02754 -0.02569 0.03634 L -0.02656 0.04838 C -0.02882 0.05717 -0.03229 0.07176 -0.03837 0.07083 C -0.04462 0.0706 -0.04965 0.05671 -0.04878 0.04027 C -0.04792 0.02361 -0.03472 -0.06274 -0.03003 -0.05996 C -0.02239 -0.06042 -0.02726 0.02592 -0.02673 0.03634 L -0.02621 0.04838 C -0.02569 0.0574 -0.02413 0.07245 -0.01736 0.07314 C -0.01163 0.07361 0.02309 0.06713 0.02396 0.05069 Z " pathEditMode="relative" rAng="11040000" ptsTypes="AAAAAAAAAAA">
                                      <p:cBhvr>
                                        <p:cTn id="2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-4282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-0.02821 C -0.02847 -0.01341 0.00417 0.01711 0.00938 0.01711 C 0.01563 0.01711 0.01789 0.00346 0.01875 -0.00463 L 0.0198 -0.0155 C 0.02066 -0.02336 0.04879 -0.06567 0.05573 -0.06567 C 0.06007 -0.06567 0.03959 -0.02474 0.03959 -0.00995 C 0.03959 0.00485 0.06372 0.01156 0.05938 0.01156 C 0.05243 0.01156 0.02066 0.00346 0.0198 -0.00463 L 0.01875 -0.0155 C 0.01789 -0.02336 0.01563 -0.03654 0.00938 -0.03654 C 0.00417 -0.03654 -0.02847 -0.04301 -0.02847 -0.02821 Z " pathEditMode="relative" rAng="0" ptsTypes="ffFffffFfff">
                                      <p:cBhvr>
                                        <p:cTn id="2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1" y="39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3.33333E-6 0.01226 -0.00556 0.02243 -0.01233 0.02243 C -0.02014 0.02243 -0.02309 0.0111 -0.02431 0.00463 L -0.02552 -0.00439 C -0.02674 -0.0111 -0.02986 -0.02196 -0.03872 -0.02196 C -0.04445 -0.02196 -0.08021 -0.00902 -0.08021 0.00324 C -0.08021 0.01549 -0.04445 0.02243 -0.03872 0.02243 C -0.02986 0.02243 -0.02674 0.0111 -0.02552 0.00463 L -0.02431 -0.00439 C -0.02309 -0.0111 -0.01962 -0.05295 -0.01181 -0.05295 C -0.00504 -0.05295 3.33333E-6 -0.01225 3.33333E-6 -1.21387E-6 Z " pathEditMode="relative" rAng="0" ptsTypes="ffFffffFfff">
                                      <p:cBhvr>
                                        <p:cTn id="2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15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C 0.00504 -0.00949 0.0441 -0.075 0.04202 -0.08634 C 0.03993 -0.09768 0.00295 -0.08079 -0.01233 -0.06805 C -0.02778 -0.05509 -0.0493 -0.01875 -0.05 -0.00972 C -0.05052 -0.00579 -0.05069 -0.00185 -0.05121 0.00208 C -0.05226 0.01134 -0.05469 0.02616 -0.0625 0.0257 C -0.06788 0.02593 -0.07309 0.0125 -0.07344 -0.00393 C -0.07309 -0.0206 -0.06423 -0.08935 -0.05955 -0.08935 C -0.05191 -0.08935 -0.05226 -0.01875 -0.05121 -0.01018 C -0.05069 -0.00602 -0.05052 -0.00185 -0.05 0.00208 C -0.04948 0.01111 -0.04653 0.02616 -0.0401 0.02593 C -0.03403 0.0257 -1.11111E-6 0.01574 -1.11111E-6 -1.48148E-6 Z " pathEditMode="relative" rAng="10800000" ptsTypes="AAAAAAAAAAAA">
                                      <p:cBhvr>
                                        <p:cTn id="3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-3218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33333E-6 C 0.01129 -0.00139 0.0309 -0.04722 0.03038 -0.05416 C 0.02969 -0.0625 0.01927 -0.06412 0.0132 -0.06458 L 0.00504 -0.06504 C -0.00087 -0.06527 -0.03524 -0.09861 -0.03576 -0.10787 C -0.03611 -0.11365 -0.00364 -0.09027 0.00729 -0.09166 C 0.01858 -0.09328 0.02118 -0.12569 0.02153 -0.1199 C 0.02222 -0.11088 0.01927 -0.06782 0.01302 -0.06597 L 0.00521 -0.06365 C -0.00069 -0.06157 -0.01024 -0.0574 -0.00972 -0.04907 C -0.00903 -0.04213 -0.01094 0.00139 -1.11111E-6 -3.33333E-6 Z " pathEditMode="relative" rAng="-5721483" ptsTypes="ffFffffFfff">
                                      <p:cBhvr>
                                        <p:cTn id="3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3420235" y="798994"/>
            <a:ext cx="5256584" cy="5510327"/>
            <a:chOff x="1907704" y="764704"/>
            <a:chExt cx="5256584" cy="5510327"/>
          </a:xfrm>
        </p:grpSpPr>
        <p:sp>
          <p:nvSpPr>
            <p:cNvPr id="6" name="角丸四角形 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411760" y="3007051"/>
              <a:ext cx="4320480" cy="3267980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1631504" y="205852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４０℃</a:t>
            </a:r>
          </a:p>
        </p:txBody>
      </p:sp>
      <p:sp>
        <p:nvSpPr>
          <p:cNvPr id="22" name="円/楕円 21"/>
          <p:cNvSpPr/>
          <p:nvPr/>
        </p:nvSpPr>
        <p:spPr>
          <a:xfrm>
            <a:off x="4511824" y="39690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5735960" y="465313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円/楕円 23"/>
          <p:cNvSpPr/>
          <p:nvPr/>
        </p:nvSpPr>
        <p:spPr>
          <a:xfrm rot="5400000">
            <a:off x="7130643" y="411307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" name="円/楕円 24"/>
          <p:cNvSpPr/>
          <p:nvPr/>
        </p:nvSpPr>
        <p:spPr>
          <a:xfrm rot="5400000">
            <a:off x="6240016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" name="円/楕円 25"/>
          <p:cNvSpPr/>
          <p:nvPr/>
        </p:nvSpPr>
        <p:spPr>
          <a:xfrm rot="5400000">
            <a:off x="4725017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6096000" y="37890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円/楕円 15"/>
          <p:cNvSpPr/>
          <p:nvPr/>
        </p:nvSpPr>
        <p:spPr>
          <a:xfrm rot="3683092">
            <a:off x="717612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左矢印 18"/>
          <p:cNvSpPr/>
          <p:nvPr/>
        </p:nvSpPr>
        <p:spPr>
          <a:xfrm>
            <a:off x="8256240" y="3096543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760297" y="30393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４０℃の水面</a:t>
            </a:r>
          </a:p>
        </p:txBody>
      </p:sp>
      <p:sp>
        <p:nvSpPr>
          <p:cNvPr id="28" name="左矢印 27"/>
          <p:cNvSpPr/>
          <p:nvPr/>
        </p:nvSpPr>
        <p:spPr>
          <a:xfrm>
            <a:off x="8256240" y="3399383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760297" y="332737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２０℃の水面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007768" y="2636913"/>
            <a:ext cx="4176000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800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1829 C -2.77778E-6 -0.01042 -0.02916 0.02176 -0.025 0.02176 C -0.01996 0.02176 0.01389 -0.01112 0.01459 -0.01528 L 0.01545 -0.02107 C 0.01615 -0.02524 0.0375 -0.08519 0.04306 -0.08519 C 0.04653 -0.08519 0.06441 -0.02269 0.06441 -0.01505 C 0.06441 -0.00718 0.03108 0.03217 0.02761 0.03217 C 0.02205 0.03217 0.01615 -0.01112 0.01545 -0.01528 L 0.01459 -0.02107 C 0.01389 -0.02524 0.00434 -0.11551 -0.00069 -0.11551 C -0.00486 -0.11551 -2.77778E-6 -0.02593 -2.77778E-6 -0.01829 Z " pathEditMode="relative" rAng="0" ptsTypes="AAAAAAAAAAA">
                                      <p:cBhvr>
                                        <p:cTn id="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" y="-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1.66667E-6 0.00786 -0.00434 0.01433 -0.01007 0.01433 C -0.01702 0.01433 -0.01927 0.00693 -0.02014 0.00277 L -0.02136 -0.00278 C -0.02222 -0.00717 -0.025 -0.01388 -0.03264 -0.01388 C -0.03733 -0.01388 -0.05833 -0.00717 -0.05833 0.00046 C -0.05833 0.00832 -0.02431 0.07768 -0.01962 0.07768 C -0.01198 0.07768 -0.02222 0.00693 -0.02136 0.00277 L -0.02014 -0.00278 C -0.01927 -0.00717 -0.04601 -0.14914 -0.03906 -0.14914 C -0.03333 -0.14914 1.66667E-6 -0.00763 1.66667E-6 3.87283E-6 Z " pathEditMode="relative" rAng="0" ptsTypes="ffFffffFfff">
                                      <p:cBhvr>
                                        <p:cTn id="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-35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51 -0.0412 C -0.02048 -0.0412 -0.0217 0.04653 -0.02292 0.06713 C -0.02396 0.0875 -0.03108 0.07986 -0.03611 0.08125 L -0.04271 0.08264 C -0.04739 0.08403 -0.05573 0.08773 -0.05573 0.09815 C -0.05573 0.10486 -0.04965 0.13542 -0.04062 0.13542 C -0.03177 0.13542 0.00313 0.10532 0.00313 0.09884 C 0.00313 0.0882 -0.03108 0.08403 -0.03611 0.08264 L -0.04271 0.08125 C -0.04739 0.07986 -0.07934 0.07732 -0.07934 0.06806 C -0.07934 0.06019 -0.03854 -0.0412 -0.02951 -0.0412 Z " pathEditMode="relative" rAng="0" ptsTypes="AAAAAAAAAAA">
                                      <p:cBhvr>
                                        <p:cTn id="1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" y="881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8472 0.03468 0.08472 0.02659 C 0.08472 0.01734 0.00729 -0.02682 0.00295 -0.02821 L -0.00295 -0.02959 C -0.00729 -0.03098 -0.06268 -0.0541 -0.06268 -0.06451 C -0.06268 -0.07121 0.0467 -0.10196 0.05486 -0.10196 C 0.06284 -0.10196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337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54 0.00602 C 0.09427 0.01528 0.04461 0.12315 0.0401 0.12824 C 0.03472 0.13449 0.02743 0.12824 0.02343 0.12454 L 0.0184 0.11852 C 0.01423 0.11436 0.00694 0.1088 0.00086 0.11574 C -0.00278 0.12014 -0.01615 0.14607 -0.01042 0.15556 C -0.00452 0.16389 0.03541 0.17917 0.03906 0.175 C 0.04513 0.16806 0.02517 0.13102 0.02274 0.12524 L 0.01909 0.11783 C 0.01666 0.11181 -0.00278 0.07801 0.00243 0.07199 C 0.00677 0.06667 0.08246 -0.00301 0.08854 0.00602 Z " pathEditMode="relative" rAng="2940000" ptsTypes="AAAAAAAAAAA">
                                      <p:cBhvr>
                                        <p:cTn id="1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9" y="870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00069 C 0.00451 -0.0088 0.00468 -0.01967 -0.00018 -0.02477 C -0.00591 -0.03079 -0.01268 -0.02546 -0.01598 -0.02199 L -0.02032 -0.0169 C -0.02379 -0.01319 -0.05157 0.03241 -0.05799 0.0257 C -0.06216 0.0213 -0.05695 -0.03125 -0.05209 -0.03958 C -0.0474 -0.04768 0.01319 -0.08333 0.02048 -0.09583 C 0.02691 -0.08912 -0.01511 -0.02801 -0.01684 -0.02292 L -0.01945 -0.01597 C -0.02118 -0.01065 -0.03559 0.03472 -0.02986 0.04074 C -0.02483 0.04607 -0.00504 0.00764 -0.00018 -0.00069 Z " pathEditMode="relative" rAng="-3113846" ptsTypes="ffFffffFfff">
                                      <p:cBhvr>
                                        <p:cTn id="1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-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6" presetClass="path" presetSubtype="0" autoRev="1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26 0.01272 C 0.02726 0.02937 -0.00555 0.03029 -0.01232 0.03029 C -0.02031 0.03029 -0.02326 0.01503 -0.02448 0.00601 L -0.02569 -0.00601 C -0.02691 -0.01503 -0.03003 -0.02982 -0.03906 -0.02982 C -0.04479 -0.02982 -0.05121 -0.01641 -0.05121 -2.31214E-6 C -0.05121 0.01665 -0.04149 0.08046 -0.03576 0.08046 C -0.02673 0.08046 -0.02691 0.01503 -0.02569 0.00601 L -0.02448 -0.00601 C -0.02326 -0.01503 -0.02031 -0.02982 -0.01232 -0.02982 C -0.00555 -0.02982 0.02726 -0.0037 0.02726 0.01272 Z " pathEditMode="relative" rAng="0" ptsTypes="ffFffffFfff">
                                      <p:cBhvr>
                                        <p:cTn id="2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124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0.01094 3.87283E-6 0.07326 0.00971 0.04167 0.01687 C 0.04167 0.02982 0.00989 0.03745 0.00382 0.03953 L -0.00399 0.04161 C -0.0099 0.04346 -0.0566 0.05109 -0.0566 0.06589 C -0.0566 0.07514 -0.03768 0.10566 -0.02674 0.10566 C -0.0158 0.10566 0.01996 0.07237 0.01996 0.06312 C 0.01996 0.04832 0.00989 0.04346 0.00382 0.04161 L -0.00399 0.03953 C -0.0099 0.03745 -0.01979 0.03283 -0.01979 0.01988 C -0.01979 0.00878 -0.01094 3.87283E-6 1.66667E-6 3.87283E-6 Z " pathEditMode="relative" rAng="0" ptsTypes="ffFffffFfff">
                                      <p:cBhvr>
                                        <p:cTn id="23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527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51 -0.0412 C -0.02951 -0.02454 -0.02292 0.02662 -0.01719 0.02662 C -0.01042 0.02662 0.01962 -0.02245 0.02066 -0.03148 L 0.0217 -0.04352 C 0.02274 -0.05255 0.02535 -0.06736 0.03299 -0.06736 C 0.03785 -0.06736 0.04358 -0.05393 0.04358 -0.0375 C 0.04358 -0.02083 0.0349 0.06412 0.03004 0.06412 C 0.0224 0.06412 0.02274 -0.02245 0.0217 -0.03148 L 0.02066 -0.04352 C 0.01962 -0.05255 0.01059 -0.12083 0.00382 -0.12083 C -0.00191 -0.12083 -0.02951 -0.05764 -0.02951 -0.0412 Z " pathEditMode="relative" rAng="0" ptsTypes="AAAAAAAAAAA">
                                      <p:cBhvr>
                                        <p:cTn id="25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127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-0.02821 C -0.02847 -0.01341 -0.05989 0.0326 -0.05468 0.0326 C -0.04843 0.0326 0.01789 0.00346 0.01875 -0.00463 L 0.0198 -0.0155 C 0.02066 -0.02336 0.04879 -0.06567 0.05573 -0.06567 C 0.06007 -0.06567 0.03959 -0.02474 0.03959 -0.00995 C 0.03959 0.00485 0.0882 0.02543 0.08386 0.02543 C 0.07691 0.02543 0.02066 0.00346 0.0198 -0.00463 L 0.01875 -0.0155 C 0.01789 -0.02336 0.01563 -0.03654 0.00938 -0.03654 C 0.00417 -0.03654 -0.02847 -0.04301 -0.02847 -0.02821 Z " pathEditMode="relative" rAng="0" ptsTypes="ffFffffFfff">
                                      <p:cBhvr>
                                        <p:cTn id="27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115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3.33333E-6 0.01226 -0.00556 0.02243 -0.01233 0.02243 C -0.02014 0.02243 -0.02309 0.0111 -0.02431 0.00463 L -0.02552 -0.00439 C -0.02674 -0.0111 -0.02986 -0.02196 -0.03872 -0.02196 C -0.04445 -0.02196 -0.08021 -0.00902 -0.08021 0.00324 C -0.08021 0.01549 -0.04445 0.02243 -0.03872 0.02243 C -0.02986 0.02243 -0.02674 0.0111 -0.02552 0.00463 L -0.02431 -0.00439 C -0.02309 -0.0111 -0.01962 -0.05295 -0.01181 -0.05295 C -0.00504 -0.05295 3.33333E-6 -0.01225 3.33333E-6 -1.21387E-6 Z " pathEditMode="relative" rAng="0" ptsTypes="ffFffffFfff">
                                      <p:cBhvr>
                                        <p:cTn id="29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15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45 -0.05463 C -0.04723 -0.04005 -0.06216 0.00787 -0.05729 0.01204 C -0.05157 0.01667 -0.00643 -0.00394 -0.00226 -0.01042 L 0.00364 -0.02014 C 0.00798 -0.02685 0.01614 -0.03773 0.02222 -0.03241 C 0.02639 -0.02917 0.02604 -0.01343 0.01961 0.00069 C 0.01267 0.01458 -0.02795 0.08032 -0.03247 0.07708 C -0.03872 0.07129 -0.004 -0.00116 -0.00122 -0.00996 L 0.00277 -0.02107 C 0.00521 -0.02917 0.02482 -0.09352 0.01927 -0.09838 C 0.01406 -0.10232 -0.03403 -0.06806 -0.04045 -0.05463 Z " pathEditMode="relative" rAng="1920000" ptsTypes="AAAAAAAAAAA">
                                      <p:cBhvr>
                                        <p:cTn id="3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9" y="370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0.00092 C 0.00955 -0.00926 0.05555 -0.00162 0.05243 -0.00717 C 0.04896 -0.01412 -0.00677 -0.06967 -0.0125 -0.06597 C -0.01476 -0.06435 -0.01702 -0.06273 -0.01945 -0.06134 C -0.025 -0.05764 -0.06684 -0.06389 -0.07084 -0.07153 C -0.07361 -0.07616 -0.03264 -0.06759 -0.02778 -0.08542 C -0.02275 -0.10347 -0.0441 -0.18333 -0.0415 -0.1787 C -0.03768 -0.1713 -0.00834 -0.07268 -0.0132 -0.06713 C -0.01511 -0.06458 -0.01702 -0.06204 -0.01893 -0.05972 C -0.02327 -0.05463 -0.03021 -0.04444 -0.02674 -0.0375 C -0.02361 -0.03171 -0.00886 0.00787 2.22222E-6 -0.00092 Z " pathEditMode="relative" rAng="14100000" ptsTypes="AAAAAAAAAAA">
                                      <p:cBhvr>
                                        <p:cTn id="3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" y="-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14" grpId="0" animBg="1"/>
      <p:bldP spid="14" grpId="1" animBg="1"/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3420235" y="798994"/>
            <a:ext cx="5256584" cy="5510327"/>
            <a:chOff x="1907704" y="764704"/>
            <a:chExt cx="5256584" cy="5510327"/>
          </a:xfrm>
        </p:grpSpPr>
        <p:sp>
          <p:nvSpPr>
            <p:cNvPr id="6" name="角丸四角形 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411760" y="2674631"/>
              <a:ext cx="4320480" cy="3600400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1631504" y="205852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６０℃</a:t>
            </a:r>
          </a:p>
        </p:txBody>
      </p:sp>
      <p:sp>
        <p:nvSpPr>
          <p:cNvPr id="22" name="円/楕円 21"/>
          <p:cNvSpPr/>
          <p:nvPr/>
        </p:nvSpPr>
        <p:spPr>
          <a:xfrm>
            <a:off x="4511824" y="39690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5519936" y="465313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円/楕円 23"/>
          <p:cNvSpPr/>
          <p:nvPr/>
        </p:nvSpPr>
        <p:spPr>
          <a:xfrm rot="5400000">
            <a:off x="5591944" y="342900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" name="円/楕円 24"/>
          <p:cNvSpPr/>
          <p:nvPr/>
        </p:nvSpPr>
        <p:spPr>
          <a:xfrm rot="5400000">
            <a:off x="6705745" y="551723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" name="円/楕円 25"/>
          <p:cNvSpPr/>
          <p:nvPr/>
        </p:nvSpPr>
        <p:spPr>
          <a:xfrm rot="5400000">
            <a:off x="4725017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7029781" y="3572063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円/楕円 15"/>
          <p:cNvSpPr/>
          <p:nvPr/>
        </p:nvSpPr>
        <p:spPr>
          <a:xfrm rot="5400000">
            <a:off x="6816080" y="450912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左矢印 18"/>
          <p:cNvSpPr/>
          <p:nvPr/>
        </p:nvSpPr>
        <p:spPr>
          <a:xfrm>
            <a:off x="8256240" y="3096543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760297" y="30393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４０℃の水面</a:t>
            </a:r>
          </a:p>
        </p:txBody>
      </p:sp>
      <p:sp>
        <p:nvSpPr>
          <p:cNvPr id="21" name="左矢印 20"/>
          <p:cNvSpPr/>
          <p:nvPr/>
        </p:nvSpPr>
        <p:spPr>
          <a:xfrm>
            <a:off x="8256240" y="2805031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760297" y="273302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６０℃の水面</a:t>
            </a:r>
          </a:p>
        </p:txBody>
      </p:sp>
      <p:sp>
        <p:nvSpPr>
          <p:cNvPr id="28" name="左矢印 27"/>
          <p:cNvSpPr/>
          <p:nvPr/>
        </p:nvSpPr>
        <p:spPr>
          <a:xfrm>
            <a:off x="8256240" y="3399383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760297" y="332737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２０℃の水面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007768" y="2348881"/>
            <a:ext cx="4176000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016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5 -0.07061 C -0.0335 -0.06274 -0.06267 -0.03056 -0.0585 -0.03056 C -0.05347 -0.03056 -0.01962 -0.06343 -0.01892 -0.0676 L -0.01805 -0.07338 C -0.01736 -0.07755 0.004 -0.1375 0.00955 -0.1375 C 0.01302 -0.1375 0.03091 -0.075 0.03091 -0.06737 C 0.03091 -0.05949 -0.00243 -0.02014 -0.0059 -0.02014 C -0.01146 -0.02014 -0.01736 -0.06343 -0.01805 -0.0676 L -0.01892 -0.07338 C -0.01962 -0.07755 -0.02916 -0.16783 -0.0342 -0.16783 C -0.03837 -0.16783 -0.0335 -0.07824 -0.0335 -0.07061 Z " pathEditMode="relative" rAng="0" ptsTypes="AAAAAAAAAAA">
                                      <p:cBhvr>
                                        <p:cTn id="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" y="-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1.66667E-6 0.00786 -0.00434 0.01433 -0.01007 0.01433 C -0.01702 0.01433 -0.01927 0.00693 -0.02014 0.00277 L -0.02136 -0.00278 C -0.02222 -0.00717 -0.025 -0.01388 -0.03264 -0.01388 C -0.03733 -0.01388 -0.05833 -0.00717 -0.05833 0.00046 C -0.05833 0.00832 -0.02431 0.07768 -0.01962 0.07768 C -0.01198 0.07768 -0.02222 0.00693 -0.02136 0.00277 L -0.02014 -0.00278 C -0.01927 -0.00717 -0.04601 -0.14914 -0.03906 -0.14914 C -0.03333 -0.14914 1.66667E-6 -0.00763 1.66667E-6 3.87283E-6 Z " pathEditMode="relative" rAng="0" ptsTypes="ffFffffFfff">
                                      <p:cBhvr>
                                        <p:cTn id="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-35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C 0.00903 -2.22222E-6 0.01649 0.00625 0.01649 0.01412 C 0.01649 0.02338 0.00816 0.02685 0.0033 0.02824 L -0.0033 0.02963 C -0.00816 0.03102 -0.01632 0.03472 -0.01632 0.04514 C -0.01632 0.05185 -0.01042 0.08241 -0.00139 0.08241 C 0.00764 0.08241 0.04236 0.05232 0.04236 0.04584 C 0.04236 0.03519 0.00816 0.03102 0.0033 0.02963 L -0.0033 0.02824 C -0.00816 0.02685 -0.04011 0.02431 -0.04011 0.01505 C -0.04011 0.00718 -0.00903 -2.22222E-6 1.66667E-6 -2.22222E-6 Z " pathEditMode="relative" rAng="0" ptsTypes="AAAAAAAAAAA">
                                      <p:cBhvr>
                                        <p:cTn id="1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2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8472 0.03468 0.08472 0.02659 C 0.08472 0.01734 0.00729 -0.02682 0.00295 -0.02821 L -0.00295 -0.02959 C -0.00729 -0.03098 -0.06268 -0.0541 -0.06268 -0.06451 C -0.06268 -0.07121 0.0467 -0.10196 0.05486 -0.10196 C 0.06284 -0.10196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337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8 -0.02824 C -0.02362 -0.03681 -0.02327 -0.04769 -0.02796 -0.05255 C -0.03351 -0.0581 -0.04011 -0.05232 -0.04358 -0.04861 L -0.04792 -0.04306 C -0.05139 -0.03935 -0.07969 0.0088 -0.08594 0.00255 C -0.08993 -0.00139 -0.08386 -0.05486 -0.079 -0.06366 C -0.07414 -0.07222 -0.01389 -0.11227 -0.00643 -0.12546 C -0.00018 -0.11921 -0.04254 -0.05486 -0.04445 -0.04931 L -0.04723 -0.04213 C -0.04896 -0.03681 -0.06407 0.01018 -0.05851 0.01574 C -0.05365 0.0206 -0.03334 -0.01968 -0.02848 -0.02824 Z " pathEditMode="relative" rAng="-3171422" ptsTypes="ffFffffFfff">
                                      <p:cBhvr>
                                        <p:cTn id="1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-314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-0.02246 C 0.01094 -0.02061 0.00608 -0.02408 0.00365 -0.03079 C 0.00017 -0.03959 0.0033 -0.04422 0.00347 -0.04561 L 0.00556 -0.04885 C 0.00816 -0.05162 0.01007 -0.05649 0.00712 -0.06598 C 0.00521 -0.07153 -0.0066 -0.09514 -0.01042 -0.09306 C -0.01319 -0.09144 -0.03003 -0.03195 -0.0276 -0.02639 C -0.02483 -0.0169 0.00226 -0.04792 0.00399 -0.04746 L 0.00729 -0.04769 C 0.00938 -0.04769 0.0599 -0.11667 0.06285 -0.10857 C 0.0651 -0.10139 0.01736 -0.02431 0.01406 -0.02246 Z " pathEditMode="relative" rAng="3960000" ptsTypes="AAAAAAAAAAA">
                                      <p:cBhvr>
                                        <p:cTn id="1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6" presetClass="path" presetSubtype="0" autoRev="1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26 0.01272 C 0.02726 0.02937 -0.00555 0.03029 -0.01232 0.03029 C -0.02031 0.03029 -0.02326 0.01503 -0.02448 0.00601 L -0.02569 -0.00601 C -0.02691 -0.01503 -0.03003 -0.02982 -0.03906 -0.02982 C -0.04479 -0.02982 -0.05121 -0.01641 -0.05121 -2.31214E-6 C -0.05121 0.01665 -0.04149 0.08046 -0.03576 0.08046 C -0.02673 0.08046 -0.02691 0.01503 -0.02569 0.00601 L -0.02448 -0.00601 C -0.02326 -0.01503 -0.02031 -0.02982 -0.01232 -0.02982 C -0.00555 -0.02982 0.02726 -0.0037 0.02726 0.01272 Z " pathEditMode="relative" rAng="0" ptsTypes="ffFffffFfff">
                                      <p:cBhvr>
                                        <p:cTn id="2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124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0.01094 3.87283E-6 0.07326 0.00971 0.04167 0.01687 C 0.04167 0.02982 0.00989 0.03745 0.00382 0.03953 L -0.00399 0.04161 C -0.0099 0.04346 -0.0566 0.05109 -0.0566 0.06589 C -0.0566 0.07514 -0.03768 0.10566 -0.02674 0.10566 C -0.0158 0.10566 0.01996 0.07237 0.01996 0.06312 C 0.01996 0.04832 0.00989 0.04346 0.00382 0.04161 L -0.00399 0.03953 C -0.0099 0.03745 -0.01979 0.03283 -0.01979 0.01988 C -0.01979 0.00878 -0.01094 3.87283E-6 1.66667E-6 3.87283E-6 Z " pathEditMode="relative" rAng="0" ptsTypes="ffFffffFfff">
                                      <p:cBhvr>
                                        <p:cTn id="2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527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52 -0.0037 C -0.02952 0.01297 -0.02292 0.06412 -0.01719 0.06412 C -0.01042 0.06412 0.01962 0.01505 0.02066 0.00602 L 0.0217 -0.00602 C 0.02274 -0.01504 0.02535 -0.02986 0.03298 -0.02986 C 0.03785 -0.02986 0.04357 -0.01643 0.04357 -2.22222E-6 C 0.04357 0.01667 0.03489 0.10162 0.03003 0.10162 C 0.02239 0.10162 0.02274 0.01505 0.0217 0.00602 L 0.02066 -0.00602 C 0.01962 -0.01504 0.01059 -0.08333 0.00382 -0.08333 C -0.00191 -0.08333 -0.02952 -0.02014 -0.02952 -0.0037 Z " pathEditMode="relative" rAng="0" ptsTypes="AAAAAAAAAAA">
                                      <p:cBhvr>
                                        <p:cTn id="2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127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-0.02821 C -0.02847 -0.01341 -0.05989 0.0326 -0.05468 0.0326 C -0.04843 0.0326 0.01789 0.00346 0.01875 -0.00463 L 0.0198 -0.0155 C 0.02066 -0.02336 0.04879 -0.06567 0.05573 -0.06567 C 0.06007 -0.06567 0.03959 -0.02474 0.03959 -0.00995 C 0.03959 0.00485 0.0882 0.02543 0.08386 0.02543 C 0.07691 0.02543 0.02066 0.00346 0.0198 -0.00463 L 0.01875 -0.0155 C 0.01789 -0.02336 0.01563 -0.03654 0.00938 -0.03654 C 0.00417 -0.03654 -0.02847 -0.04301 -0.02847 -0.02821 Z " pathEditMode="relative" rAng="0" ptsTypes="ffFffffFfff">
                                      <p:cBhvr>
                                        <p:cTn id="2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115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3.33333E-6 0.01226 -0.00556 0.02243 -0.01233 0.02243 C -0.02014 0.02243 -0.02309 0.0111 -0.02431 0.00463 L -0.02552 -0.00439 C -0.02674 -0.0111 -0.02986 -0.02196 -0.03872 -0.02196 C -0.04445 -0.02196 -0.08021 -0.00902 -0.08021 0.00324 C -0.08021 0.01549 -0.04445 0.02243 -0.03872 0.02243 C -0.02986 0.02243 -0.02674 0.0111 -0.02552 0.00463 L -0.02431 -0.00439 C -0.02309 -0.0111 -0.01962 -0.05295 -0.01181 -0.05295 C -0.00504 -0.05295 3.33333E-6 -0.01225 3.33333E-6 -1.21387E-6 Z " pathEditMode="relative" rAng="0" ptsTypes="ffFffffFfff">
                                      <p:cBhvr>
                                        <p:cTn id="29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15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23 C 0.00937 -0.00787 0.06649 -0.04259 0.04218 -0.01458 C 0.04739 -0.00347 0.02309 0.025 0.01875 0.03102 L 0.01284 0.0382 C 0.00868 0.04375 -0.0283 0.08264 -0.02257 0.09537 C -0.01893 0.10324 0.00902 0.11598 0.0184 0.10857 C 0.02777 0.10093 0.04531 0.04792 0.04184 0.04005 C 0.03593 0.02732 0.02552 0.0301 0.01961 0.03287 L 0.01215 0.03635 C 0.00625 0.03866 -0.004 0.04167 -0.00903 0.03056 C -0.01337 0.02107 -0.00921 0.00741 0.00017 -0.00023 Z " pathEditMode="relative" rAng="-1875824" ptsTypes="ffFffffFfff">
                                      <p:cBhvr>
                                        <p:cTn id="3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0" y="393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C 0.01007 0.00625 0.02813 0.06366 0.03038 0.05718 C 0.03299 0.04977 0.04097 -0.04282 0.03594 -0.04722 L 0.02899 -0.05301 C 0.02396 -0.05741 0.00695 -0.10926 0.0099 -0.11759 C 0.01163 -0.12292 0.0309 -0.08079 0.04097 -0.07477 C 0.05104 -0.06852 0.08559 -0.11852 0.08368 -0.11343 C 0.08073 -0.10486 0.04219 -0.04606 0.03629 -0.04838 L 0.02847 -0.05185 C 0.02274 -0.05417 0.01285 -0.05694 0.01024 -0.0493 C 0.00799 -0.04305 -0.01007 -0.00625 -5.55556E-7 -7.40741E-7 Z " pathEditMode="relative" rAng="-3905226" ptsTypes="ffFffffFfff">
                                      <p:cBhvr>
                                        <p:cTn id="3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7" y="-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14" grpId="0" animBg="1"/>
      <p:bldP spid="14" grpId="1" animBg="1"/>
      <p:bldP spid="16" grpId="0" animBg="1"/>
      <p:bldP spid="1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3420235" y="798994"/>
            <a:ext cx="5256584" cy="5510327"/>
            <a:chOff x="1907704" y="764704"/>
            <a:chExt cx="5256584" cy="5510327"/>
          </a:xfrm>
        </p:grpSpPr>
        <p:sp>
          <p:nvSpPr>
            <p:cNvPr id="6" name="角丸四角形 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411760" y="2458607"/>
              <a:ext cx="4320480" cy="3816424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1631504" y="205852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８０℃</a:t>
            </a:r>
          </a:p>
        </p:txBody>
      </p:sp>
      <p:sp>
        <p:nvSpPr>
          <p:cNvPr id="22" name="円/楕円 21"/>
          <p:cNvSpPr/>
          <p:nvPr/>
        </p:nvSpPr>
        <p:spPr>
          <a:xfrm>
            <a:off x="4223792" y="328498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" name="円/楕円 22"/>
          <p:cNvSpPr/>
          <p:nvPr/>
        </p:nvSpPr>
        <p:spPr>
          <a:xfrm rot="19435236">
            <a:off x="5549857" y="414908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円/楕円 23"/>
          <p:cNvSpPr/>
          <p:nvPr/>
        </p:nvSpPr>
        <p:spPr>
          <a:xfrm rot="5400000">
            <a:off x="5807968" y="30689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" name="円/楕円 24"/>
          <p:cNvSpPr/>
          <p:nvPr/>
        </p:nvSpPr>
        <p:spPr>
          <a:xfrm rot="5400000">
            <a:off x="6023992" y="522920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" name="円/楕円 25"/>
          <p:cNvSpPr/>
          <p:nvPr/>
        </p:nvSpPr>
        <p:spPr>
          <a:xfrm rot="5400000">
            <a:off x="4725017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円/楕円 13"/>
          <p:cNvSpPr/>
          <p:nvPr/>
        </p:nvSpPr>
        <p:spPr>
          <a:xfrm rot="10800000">
            <a:off x="7176120" y="314096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円/楕円 15"/>
          <p:cNvSpPr/>
          <p:nvPr/>
        </p:nvSpPr>
        <p:spPr>
          <a:xfrm rot="16565146">
            <a:off x="7176120" y="515719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左矢印 16"/>
          <p:cNvSpPr/>
          <p:nvPr/>
        </p:nvSpPr>
        <p:spPr>
          <a:xfrm>
            <a:off x="8256240" y="2564904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760297" y="249289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８０℃の水面</a:t>
            </a:r>
          </a:p>
        </p:txBody>
      </p:sp>
      <p:sp>
        <p:nvSpPr>
          <p:cNvPr id="19" name="左矢印 18"/>
          <p:cNvSpPr/>
          <p:nvPr/>
        </p:nvSpPr>
        <p:spPr>
          <a:xfrm>
            <a:off x="8256240" y="3168551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760297" y="311135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４０℃の水面</a:t>
            </a:r>
          </a:p>
        </p:txBody>
      </p:sp>
      <p:sp>
        <p:nvSpPr>
          <p:cNvPr id="21" name="左矢印 20"/>
          <p:cNvSpPr/>
          <p:nvPr/>
        </p:nvSpPr>
        <p:spPr>
          <a:xfrm>
            <a:off x="8256240" y="2877039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760297" y="280503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６０℃の水面</a:t>
            </a:r>
          </a:p>
        </p:txBody>
      </p:sp>
      <p:sp>
        <p:nvSpPr>
          <p:cNvPr id="28" name="左矢印 27"/>
          <p:cNvSpPr/>
          <p:nvPr/>
        </p:nvSpPr>
        <p:spPr>
          <a:xfrm>
            <a:off x="8256240" y="3471391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760297" y="339938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２０℃の水面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007768" y="2132857"/>
            <a:ext cx="4176000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349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C 8.33333E-7 0.00787 -0.02917 0.04004 -0.025 0.04004 C -0.01997 0.04004 0.01389 0.00717 0.01458 0.00301 L 0.01545 -0.00278 C 0.01615 -0.00695 0.0375 -0.0669 0.04305 -0.0669 C 0.04653 -0.0669 0.06441 -0.0044 0.06441 0.00324 C 0.06441 0.01111 0.03108 0.05046 0.0276 0.05046 C 0.02205 0.05046 0.01615 0.00717 0.01545 0.00301 L 0.01458 -0.00278 C 0.01389 -0.00695 0.00434 -0.09722 -0.0007 -0.09722 C -0.00486 -0.09722 8.33333E-7 -0.00764 8.33333E-7 2.59259E-6 Z " pathEditMode="relative" rAng="0" ptsTypes="AAAAAAAAAAA">
                                      <p:cBhvr>
                                        <p:cTn id="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" y="-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532 C 0.00625 -0.00416 0.00938 0.00139 0.00851 0.00996 C 0.00816 0.01922 0.00174 0.02107 -0.00034 0.02153 L -0.00572 0.02246 C -0.0092 0.02315 -0.01458 0.0257 -0.01562 0.03588 C -0.01545 0.04213 -0.01406 0.07038 -0.0085 0.07176 C -0.0026 0.07292 0.054 0.03681 0.05434 0.03149 C 0.05539 0.0213 0.00139 0.025 -0.00069 0.02338 L -0.00555 0.02084 C -0.00868 0.01922 -0.11788 0.03473 -0.11684 0.02547 C -0.11614 0.01806 -0.00572 -0.00694 -0.00069 -0.00532 Z " pathEditMode="relative" rAng="16680000" ptsTypes="AAAAAAAAAAA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6" y="335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07407E-6 C 0.00903 4.07407E-6 0.0165 0.00625 0.0165 0.01412 C 0.0165 0.02338 0.00816 0.02685 0.0033 0.02824 L -0.0033 0.02963 C -0.00816 0.03101 -0.01632 0.03472 -0.01632 0.04513 C -0.01632 0.05185 -0.01041 0.0824 -0.00139 0.0824 C 0.00764 0.0824 0.04236 0.05231 0.04236 0.04583 C 0.04236 0.03518 0.00816 0.03101 0.0033 0.02963 L -0.0033 0.02824 C -0.00816 0.02685 -0.0401 0.0243 -0.0401 0.01504 C -0.0401 0.00717 -0.00902 4.07407E-6 -3.05556E-6 4.07407E-6 Z " pathEditMode="relative" rAng="0" ptsTypes="AAAAAAAAAAA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2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8472 0.03468 0.08472 0.02659 C 0.08472 0.01734 0.00729 -0.02682 0.00295 -0.02821 L -0.00295 -0.02959 C -0.00729 -0.03098 -0.06268 -0.0541 -0.06268 -0.06451 C -0.06268 -0.07121 0.0467 -0.10196 0.05486 -0.10196 C 0.06284 -0.10196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337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36 0.05093 C 0.05018 0.03519 0.05573 -0.0162 0.05035 -0.01828 C 0.04393 -0.02129 0.00382 0.01274 0.00087 0.02107 L -0.0033 0.03195 C -0.0059 0.04028 -0.01215 0.05348 -0.01909 0.05 C -0.02396 0.04815 -0.02621 0.03287 -0.02239 0.0176 C -0.0184 0.00139 0.00938 -0.07546 0.01406 -0.07361 C 0.02118 -0.07037 0.00104 0.01158 -0.00017 0.02061 L -0.00208 0.03241 C -0.00312 0.04144 -0.01024 0.11019 -0.00382 0.1132 C 0.00174 0.11528 0.04254 0.0669 0.04636 0.05093 Z " pathEditMode="relative" rAng="11880000" ptsTypes="AAAAAAAAAAA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7" y="-268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81503E-6 C 0.00903 3.81503E-6 0.01649 0.00624 0.01649 0.0141 C 0.01649 0.02335 0.00816 0.02682 0.0033 0.0282 L -0.0033 0.02959 C -0.00816 0.03098 -0.01632 0.03468 -0.01632 0.04508 C -0.01632 0.05179 -0.01042 0.08231 -0.00139 0.08231 C 0.00764 0.08231 0.04236 0.05225 0.04236 0.04578 C 0.04236 0.03514 0.00816 0.03098 0.0033 0.02959 L -0.0033 0.0282 C -0.00816 0.02682 -0.0401 0.02427 -0.0401 0.01503 C -0.0401 0.00716 -0.00903 3.81503E-6 -1.11111E-6 3.81503E-6 Z " pathEditMode="relative" rAng="0" ptsTypes="ffFffffFfff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path" presetSubtype="0" autoRev="1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07 0.01273 C 0.03507 0.0294 0.00226 0.03032 -0.00451 0.03032 C -0.0125 0.03032 -0.01545 0.01504 -0.01667 0.00602 L -0.01788 -0.00602 C -0.0191 -0.01505 -0.02222 -0.02986 -0.03125 -0.02986 C -0.03698 -0.02986 -0.0434 -0.01644 -0.0434 2.59259E-6 C -0.0434 0.01666 -0.03368 0.08055 -0.02795 0.08055 C -0.01892 0.08055 -0.0191 0.01504 -0.01788 0.00602 L -0.01667 -0.00602 C -0.01545 -0.01505 -0.0125 -0.02986 -0.00451 -0.02986 C 0.00226 -0.02986 0.03507 -0.00371 0.03507 0.01273 Z " pathEditMode="relative" rAng="0" ptsTypes="AAAAAAAAAAA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125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0.01094 3.87283E-6 0.07326 0.00971 0.04167 0.01687 C 0.04167 0.02982 0.00989 0.03745 0.00382 0.03953 L -0.00399 0.04161 C -0.0099 0.04346 -0.0566 0.05109 -0.0566 0.06589 C -0.0566 0.07514 -0.03768 0.10566 -0.02674 0.10566 C -0.0158 0.10566 0.01996 0.07237 0.01996 0.06312 C 0.01996 0.04832 0.00989 0.04346 0.00382 0.04161 L -0.00399 0.03953 C -0.0099 0.03745 -0.01979 0.03283 -0.01979 0.01988 C -0.01979 0.00878 -0.01094 3.87283E-6 1.66667E-6 3.87283E-6 Z " pathEditMode="relative" rAng="0" ptsTypes="ffFffffFfff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527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71 0.02615 C -0.01371 0.04282 -0.00711 0.09398 -0.00139 0.09398 C 0.00539 0.09398 0.03542 0.0449 0.03646 0.03588 L 0.0375 0.02384 C 0.03854 0.01481 0.04115 4.07407E-6 0.04879 4.07407E-6 C 0.05365 4.07407E-6 0.05938 0.01342 0.05938 0.02986 C 0.05938 0.04652 0.0507 0.13125 0.04584 0.13125 C 0.0382 0.13125 0.03854 0.0449 0.0375 0.03588 L 0.03646 0.02384 C 0.03542 0.01481 0.02639 -0.05348 0.01962 -0.05348 C 0.01389 -0.05348 -0.01371 0.00972 -0.01371 0.02615 Z " pathEditMode="relative" rAng="0" ptsTypes="AAAAAAAAAAA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127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-0.02821 C -0.02847 -0.01341 -0.05989 0.0326 -0.05468 0.0326 C -0.04843 0.0326 0.01789 0.00346 0.01875 -0.00463 L 0.0198 -0.0155 C 0.02066 -0.02336 0.04879 -0.06567 0.05573 -0.06567 C 0.06007 -0.06567 0.03959 -0.02474 0.03959 -0.00995 C 0.03959 0.00485 0.0882 0.02543 0.08386 0.02543 C 0.07691 0.02543 0.02066 0.00346 0.0198 -0.00463 L 0.01875 -0.0155 C 0.01789 -0.02336 0.01563 -0.03654 0.00938 -0.03654 C 0.00417 -0.03654 -0.02847 -0.04301 -0.02847 -0.02821 Z " pathEditMode="relative" rAng="0" ptsTypes="ffFffffFfff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115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3.33333E-6 0.01226 -0.00556 0.02243 -0.01233 0.02243 C -0.02014 0.02243 -0.02309 0.0111 -0.02431 0.00463 L -0.02552 -0.00439 C -0.02674 -0.0111 -0.02986 -0.02196 -0.03872 -0.02196 C -0.04445 -0.02196 -0.08021 -0.00902 -0.08021 0.00324 C -0.08021 0.01549 -0.04445 0.02243 -0.03872 0.02243 C -0.02986 0.02243 -0.02674 0.0111 -0.02552 0.00463 L -0.02431 -0.00439 C -0.02309 -0.0111 -0.01962 -0.05295 -0.01181 -0.05295 C -0.00504 -0.05295 3.33333E-6 -0.01225 3.33333E-6 -1.21387E-6 Z " pathEditMode="relative" rAng="0" ptsTypes="ffFffffFfff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15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C 0.00903 -4.07407E-6 0.0165 0.00625 0.0165 0.01412 C 0.0165 0.02338 0.00816 0.02686 0.0033 0.02824 L -0.0033 0.02963 C -0.00816 0.03102 -0.01632 0.03473 -0.01632 0.04514 C -0.01632 0.05186 -0.01041 0.08241 -0.00139 0.08241 C 0.00764 0.08241 0.04236 0.05232 0.04236 0.04584 C 0.04236 0.03519 0.00816 0.03102 0.0033 0.02963 L -0.0033 0.02824 C -0.00816 0.02686 -0.0401 0.02431 -0.0401 0.01505 C -0.0401 0.00718 -0.00903 -4.07407E-6 -2.22222E-6 -4.07407E-6 Z " pathEditMode="relative" rAng="0" ptsTypes="AAAAAAAAAAA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2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81481E-6 C 0.00973 -0.01065 0.03542 -0.04954 0.03177 -0.05556 C 0.02761 -0.0625 -0.01996 -0.06274 -0.02586 -0.05811 L -0.0335 -0.05163 C -0.03941 -0.047 -0.04965 -0.04051 -0.05451 -0.04838 C -0.05764 -0.05348 -0.0533 -0.06783 -0.04357 -0.07801 C -0.03402 -0.08866 0.02084 -0.13288 0.02379 -0.12778 C 0.02865 -0.11991 -0.02187 -0.06598 -0.02656 -0.05926 L -0.03281 -0.05047 C -0.0375 -0.04375 -0.07152 0.00856 -0.06736 0.0155 C -0.06371 0.02152 -0.00955 0.01018 -3.05556E-6 4.81481E-6 Z " pathEditMode="relative" rAng="13860000" ptsTypes="AAAAAAAAAAA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5" y="-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14" grpId="0" animBg="1"/>
      <p:bldP spid="14" grpId="1" animBg="1"/>
      <p:bldP spid="16" grpId="0" animBg="1"/>
      <p:bldP spid="1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6237504" y="2169012"/>
            <a:ext cx="4430497" cy="4644364"/>
            <a:chOff x="1907704" y="764704"/>
            <a:chExt cx="5256584" cy="5510327"/>
          </a:xfrm>
        </p:grpSpPr>
        <p:sp>
          <p:nvSpPr>
            <p:cNvPr id="6" name="角丸四角形 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411760" y="2228774"/>
              <a:ext cx="4320480" cy="4046257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6906497" y="1200915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８０℃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1652938" y="2202030"/>
            <a:ext cx="4396296" cy="4608512"/>
            <a:chOff x="1907704" y="764704"/>
            <a:chExt cx="5256584" cy="5510327"/>
          </a:xfrm>
        </p:grpSpPr>
        <p:sp>
          <p:nvSpPr>
            <p:cNvPr id="16" name="角丸四角形 1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2411760" y="2818647"/>
              <a:ext cx="4320480" cy="3456384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2074502" y="1180194"/>
            <a:ext cx="3373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４０℃</a:t>
            </a:r>
          </a:p>
        </p:txBody>
      </p:sp>
      <p:sp>
        <p:nvSpPr>
          <p:cNvPr id="39" name="円/楕円 38"/>
          <p:cNvSpPr/>
          <p:nvPr/>
        </p:nvSpPr>
        <p:spPr>
          <a:xfrm>
            <a:off x="2531604" y="4905164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3479477" y="5301208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1" name="円/楕円 40"/>
          <p:cNvSpPr/>
          <p:nvPr/>
        </p:nvSpPr>
        <p:spPr>
          <a:xfrm rot="5400000">
            <a:off x="4727848" y="4761148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2" name="円/楕円 41"/>
          <p:cNvSpPr/>
          <p:nvPr/>
        </p:nvSpPr>
        <p:spPr>
          <a:xfrm rot="5400000">
            <a:off x="3791744" y="6093296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3" name="円/楕円 42"/>
          <p:cNvSpPr/>
          <p:nvPr/>
        </p:nvSpPr>
        <p:spPr>
          <a:xfrm rot="5400000">
            <a:off x="2783632" y="5805264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4" name="円/楕円 43"/>
          <p:cNvSpPr/>
          <p:nvPr/>
        </p:nvSpPr>
        <p:spPr>
          <a:xfrm rot="5400000">
            <a:off x="3575720" y="4545124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5" name="円/楕円 44"/>
          <p:cNvSpPr/>
          <p:nvPr/>
        </p:nvSpPr>
        <p:spPr>
          <a:xfrm rot="3683092">
            <a:off x="4824190" y="5973614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7104113" y="4293097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8112224" y="4941167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5" name="円/楕円 54"/>
          <p:cNvSpPr/>
          <p:nvPr/>
        </p:nvSpPr>
        <p:spPr>
          <a:xfrm rot="5400000">
            <a:off x="9048327" y="4149079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6" name="円/楕円 55"/>
          <p:cNvSpPr/>
          <p:nvPr/>
        </p:nvSpPr>
        <p:spPr>
          <a:xfrm rot="5400000">
            <a:off x="8472265" y="5949281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7" name="円/楕円 56"/>
          <p:cNvSpPr/>
          <p:nvPr/>
        </p:nvSpPr>
        <p:spPr>
          <a:xfrm rot="5400000">
            <a:off x="7176119" y="5949279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8" name="円/楕円 57"/>
          <p:cNvSpPr/>
          <p:nvPr/>
        </p:nvSpPr>
        <p:spPr>
          <a:xfrm rot="5400000">
            <a:off x="9457845" y="6021289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9" name="円/楕円 58"/>
          <p:cNvSpPr/>
          <p:nvPr/>
        </p:nvSpPr>
        <p:spPr>
          <a:xfrm rot="21357025">
            <a:off x="9241821" y="4990646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6674221" y="3096771"/>
            <a:ext cx="3609727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117198" y="3602634"/>
            <a:ext cx="3528000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コンテンツ プレースホルダー 2">
            <a:extLst>
              <a:ext uri="{FF2B5EF4-FFF2-40B4-BE49-F238E27FC236}">
                <a16:creationId xmlns:a16="http://schemas.microsoft.com/office/drawing/2014/main" id="{787198FF-68D3-4CDE-475D-B1712C449DF6}"/>
              </a:ext>
            </a:extLst>
          </p:cNvPr>
          <p:cNvSpPr txBox="1">
            <a:spLocks/>
          </p:cNvSpPr>
          <p:nvPr/>
        </p:nvSpPr>
        <p:spPr>
          <a:xfrm>
            <a:off x="-256839" y="-6920"/>
            <a:ext cx="11804073" cy="12055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  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電子レンジは，水の粒に動きなさいと命令を出す調理器具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 水の粒の運動が激しくなる＝温度が上昇する　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 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　</a:t>
            </a:r>
            <a:endParaRPr kumimoji="1" lang="ja-JP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創英角ｺﾞｼｯｸUB" panose="020B0909000000000000" pitchFamily="49" charset="-128"/>
              <a:ea typeface="HG創英角ｺﾞｼｯｸUB" panose="020B0909000000000000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27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31214E-6 C -2.77778E-6 0.00786 -0.02916 0.04 -0.025 0.04 C -0.01996 0.04 0.01389 0.00717 0.01459 0.00301 L 0.01545 -0.00277 C 0.01615 -0.00693 0.0375 -0.06682 0.04306 -0.06682 C 0.04653 -0.06682 0.06441 -0.00439 0.06441 0.00324 C 0.06441 0.0111 0.03108 0.05041 0.02761 0.05041 C 0.02205 0.05041 0.01615 0.00717 0.01545 0.00301 L 0.01459 -0.00277 C 0.01389 -0.00693 0.00434 -0.09711 -0.00069 -0.09711 C -0.00486 -0.09711 -2.77778E-6 -0.00763 -2.77778E-6 -2.31214E-6 Z " pathEditMode="relative" rAng="0" ptsTypes="ffFffffFfff">
                                      <p:cBhvr>
                                        <p:cTn id="6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" y="-23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1.66667E-6 0.00786 -0.00434 0.01433 -0.01007 0.01433 C -0.01702 0.01433 -0.01927 0.00693 -0.02014 0.00277 L -0.02136 -0.00278 C -0.02222 -0.00717 -0.025 -0.01388 -0.03264 -0.01388 C -0.03733 -0.01388 -0.05833 -0.00717 -0.05833 0.00046 C -0.05833 0.00832 -0.02431 0.07768 -0.01962 0.07768 C -0.01198 0.07768 -0.02222 0.00693 -0.02136 0.00277 L -0.02014 -0.00278 C -0.01927 -0.00717 -0.04601 -0.14914 -0.03906 -0.14914 C -0.03333 -0.14914 1.66667E-6 -0.00763 1.66667E-6 3.87283E-6 Z " pathEditMode="relative" rAng="0" ptsTypes="ffFffffFfff">
                                      <p:cBhvr>
                                        <p:cTn id="8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-35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6 C -0.00886 0.00394 -0.01719 0.00093 -0.0191 -0.00671 C -0.02136 -0.01527 -0.01424 -0.02199 -0.00972 -0.02546 L -0.00399 -0.02939 C 0.00052 -0.03287 0.00746 -0.03981 0.00503 -0.04953 C 0.00347 -0.05601 -0.0092 -0.08264 -0.01788 -0.07916 C -0.02639 -0.07523 -0.05243 -0.03217 -0.05122 -0.02592 C -0.04844 -0.01597 -0.01493 -0.02592 -0.01024 -0.02662 L -0.00365 -0.02801 C 0.00156 -0.02893 0.03246 -0.03958 0.03437 -0.03078 C 0.03646 -0.02338 0.00851 -0.0037 1.66667E-6 -3.7037E-6 Z " pathEditMode="relative" rAng="9720000" ptsTypes="AAAAAAAAAAA">
                                      <p:cBhvr>
                                        <p:cTn id="10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6" y="-38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8472 0.03468 0.08472 0.02659 C 0.08472 0.01734 0.00729 -0.02682 0.00295 -0.02821 L -0.00295 -0.02959 C -0.00729 -0.03098 -0.06268 -0.0541 -0.06268 -0.06451 C -0.06268 -0.07121 0.0467 -0.10196 0.05486 -0.10196 C 0.06284 -0.10196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337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98 0.05856 C 0.06771 0.06782 0.0691 0.0794 0.06458 0.08449 C 0.0592 0.09051 0.05191 0.08426 0.04792 0.08032 L 0.04288 0.07454 C 0.03889 0.07037 0.0316 0.06458 0.02552 0.07129 C 0.0217 0.07569 0.00816 0.10139 0.01389 0.11065 C 0.01979 0.11967 0.05955 0.13541 0.06319 0.13125 C 0.06927 0.1243 0.04948 0.08704 0.04722 0.08125 L 0.04358 0.07361 C 0.04132 0.06759 0.02205 0.03356 0.02743 0.02754 C 0.03177 0.02245 0.05608 0.04954 0.06198 0.05856 Z " pathEditMode="relative" rAng="2979045" ptsTypes="ffFffffFfff">
                                      <p:cBhvr>
                                        <p:cTn id="16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2" y="277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00069 C 0.00451 -0.0088 0.00468 -0.01967 -0.00018 -0.02477 C -0.00591 -0.03079 -0.01268 -0.02546 -0.01598 -0.02199 L -0.02032 -0.0169 C -0.02379 -0.01319 -0.05157 0.03241 -0.05799 0.0257 C -0.06216 0.0213 -0.05695 -0.03125 -0.05209 -0.03958 C -0.0474 -0.04768 0.01319 -0.08333 0.02048 -0.09583 C 0.02691 -0.08912 -0.01511 -0.02801 -0.01684 -0.02292 L -0.01945 -0.01597 C -0.02118 -0.01065 -0.03559 0.03472 -0.02986 0.04074 C -0.02483 0.04607 -0.00504 0.00764 -0.00018 -0.00069 Z " pathEditMode="relative" rAng="-3113846" ptsTypes="ffFffffFfff">
                                      <p:cBhvr>
                                        <p:cTn id="18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-326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C -2.5E-6 0.00787 -0.06371 0.05394 -0.05955 0.05394 C -0.05451 0.05394 0.01389 0.00718 0.01459 0.00301 L -0.01337 0.06158 C -0.01267 0.05741 0.0375 -0.0669 0.04306 -0.0669 C 0.04653 -0.0669 0.06441 -0.0044 0.06441 0.00324 C 0.06441 0.01111 0.03108 0.05046 0.02761 0.05046 C 0.02205 0.05046 0.01615 0.00718 0.01545 0.00301 L 0.01459 -0.00278 C 0.01389 -0.00694 0.00434 -0.09722 -0.00069 -0.09722 C -0.00486 -0.09722 -2.5E-6 -0.00764 -2.5E-6 -1.85185E-6 Z " pathEditMode="relative" rAng="0" ptsTypes="AAAAAAAAAAA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-178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01 -0.1007 C 0.04201 -0.09282 0.07656 0.04305 0.07083 0.04305 C 0.06388 0.04305 -0.01927 0.00694 -0.02014 0.00278 L -0.02136 -0.00278 C -0.02223 -0.00718 -0.00035 -0.09028 -0.00799 -0.09028 C -0.01268 -0.09028 -0.05834 -0.00718 -0.05834 0.00046 C -0.05834 0.00833 -0.02431 0.07778 -0.01962 0.07778 C -0.01198 0.07778 -0.02223 0.00694 -0.02136 0.00278 L -0.02014 -0.00278 C -0.01927 -0.00718 -0.04601 -0.14907 -0.03907 -0.14907 C -0.03334 -0.14907 0.04201 -0.10833 0.04201 -0.1007 Z " pathEditMode="relative" rAng="0" ptsTypes="ffFffffFfff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650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0508 C 0.00903 -0.00508 0.01649 0.00116 0.01649 0.00902 C 0.01649 0.01827 0.00816 0.02174 0.0033 0.02313 L -0.0033 0.02451 C -0.00816 0.0259 -0.01632 0.0296 -0.01632 0.04 C -0.01632 0.04671 -0.01042 0.07723 -0.00139 0.07723 C 0.00764 0.07723 0.04236 0.04717 0.04236 0.0407 C 0.04236 0.03006 0.00816 0.0259 0.0033 0.02451 L -0.0033 0.02313 C -0.00816 0.02174 -0.0401 0.01919 -0.0401 0.00995 C -0.0401 0.00209 -0.00903 -0.00508 2.77778E-7 -0.00508 Z " pathEditMode="relative" rAng="0" ptsTypes="ffFffffFfff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1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3 0.03912 C 0.09028 0.03912 0.10521 0.03472 0.10521 0.02662 C 0.10521 0.01736 0.02778 -0.02685 0.02344 -0.02824 L 0.01754 -0.02963 C 0.01528 -0.03033 0.01337 -0.10139 0.00348 -0.10718 C -0.00642 -0.11297 -0.05416 -0.06551 -0.04218 -0.06459 C -0.04218 -0.0713 0.06719 -0.10185 0.07535 -0.10185 C 0.08334 -0.10185 0.03525 -0.05185 0.03525 -0.04514 C 0.03525 -0.03473 0.02778 -0.03102 0.02344 -0.02963 L 0.01754 -0.02824 C 0.0132 -0.02685 -0.05225 0.00926 -0.05225 0.01852 C -0.05225 0.02639 0.07414 0.03912 0.0823 0.03912 Z " pathEditMode="relative" rAng="0" ptsTypes="ffFfafffFfff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7" y="-761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C 0.0066 -0.00602 0.00955 -0.01644 0.00607 -0.02292 C 0.00208 -0.03056 -0.00538 -0.02755 -0.00955 -0.02546 L -0.01511 -0.02222 C -0.01927 -0.01991 -0.05729 0.01412 -0.06163 0.00555 C -0.06458 1.85185E-6 -0.04653 -0.04838 -0.03976 -0.0544 C -0.03316 -0.06065 0.03351 -0.07384 0.04357 -0.08334 C 0.04809 -0.07477 -0.00729 -0.03102 -0.01024 -0.02662 L -0.01441 -0.02107 C -0.01736 -0.01644 -0.04271 0.02176 -0.03872 0.0294 C -0.03524 0.03611 -0.0066 0.00625 1.66667E-6 1.85185E-6 Z " pathEditMode="relative" rAng="-2085737" ptsTypes="ffFffffFfff">
                                      <p:cBhvr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-365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C 0.00399 0.01065 0.0033 0.02223 -0.00191 0.02593 C -0.00816 0.0301 -0.01423 0.02176 -0.01736 0.01667 L -0.02135 0.0095 C -0.02448 0.0044 -0.03073 -0.0037 -0.03767 0.00116 C -0.04219 0.00417 -0.05989 0.025 -0.05573 0.03588 C -0.05156 0.04653 -0.01562 0.07408 -0.01128 0.07107 C -0.00416 0.06621 -0.01701 0.02362 -0.0184 0.01737 L -0.02048 0.0088 C -0.0217 0.00255 -0.03455 -0.03657 -0.0283 -0.04074 C -0.02309 -0.04444 -0.00416 -0.01088 -1.66667E-6 -4.44444E-6 Z " pathEditMode="relative" rAng="3773589" ptsTypes="ffFffffFfff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199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2639 -1.85185E-6 C 0.02639 0.01667 -0.00642 0.01759 -0.01319 0.01759 C -0.02118 0.01759 -0.02413 0.00232 -0.02534 -0.00671 L -0.02656 -0.01875 C -0.02778 -0.02778 -0.0309 -0.04259 -0.03993 -0.04259 C -0.04566 -0.04259 -0.05208 -0.02916 -0.05208 -0.01273 C -0.05208 0.00394 -0.04236 0.06783 -0.03663 0.06783 C -0.0276 0.06783 -0.02778 0.00232 -0.02656 -0.00671 L -0.02534 -0.01875 C -0.02413 -0.02778 -0.02187 -0.08449 -0.01389 -0.08449 C -0.00712 -0.08449 0.02639 -0.01643 0.02639 -1.85185E-6 Z " pathEditMode="relative" rAng="0" ptsTypes="AAAAAAAAAAA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-83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2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66667E-6 3.87283E-6 C 0.01094 3.87283E-6 0.07326 0.00971 0.04167 0.01687 C 0.04167 0.02982 0.00989 0.03745 0.00382 0.03953 L -0.00399 0.04161 C -0.0099 0.04346 -0.0566 0.05109 -0.0566 0.06589 C -0.0566 0.07514 -0.03768 0.10566 -0.02674 0.10566 C -0.0158 0.10566 0.01996 0.07237 0.01996 0.06312 C 0.01996 0.04832 0.00989 0.04346 0.00382 0.04161 L -0.00399 0.03953 C -0.0099 0.03745 -0.01979 0.03283 -0.01979 0.01988 C -0.01979 0.00878 -0.01094 3.87283E-6 1.66667E-6 3.87283E-6 Z " pathEditMode="relative" rAng="0" ptsTypes="ffFffffFfff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527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372 -0.00024 C -0.01372 0.01643 -0.00712 0.06759 -0.00139 0.06759 C 0.00538 0.06759 0.00434 0.03287 0.00538 0.02384 L 0.0375 -0.00255 C 0.03854 -0.01158 -0.01372 -0.04792 -0.00608 -0.04792 C -0.00122 -0.04792 0.05937 -0.01297 0.05937 0.00347 C 0.05937 0.02014 0.05069 0.10486 0.04583 0.10486 C 0.03819 0.10486 0.03854 0.01851 0.0375 0.00949 L 0.03646 -0.00255 C 0.03541 -0.01158 0.02639 -0.07986 0.01962 -0.07986 C 0.01389 -0.07986 -0.01372 -0.01667 -0.01372 -0.00024 Z " pathEditMode="relative" rAng="0" ptsTypes="ffFffffFfff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127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847 -0.02824 C -0.02847 -0.01342 -0.05989 0.03264 -0.05468 0.03264 C -0.04843 0.03264 0.02205 0.03936 0.02292 0.03125 L 0.01979 -0.0155 C 0.02066 -0.02337 0.04879 -0.06574 0.05573 -0.06574 C 0.06007 -0.06574 0.03959 -0.02476 0.03959 -0.00995 C 0.03959 0.00487 0.0882 0.02547 0.08386 0.02547 C 0.07691 0.02547 0.02066 0.00348 0.01979 -0.00462 L 0.01875 -0.0155 C 0.01788 -0.02337 0.01181 -0.09166 0.00556 -0.09166 C 0.00035 -0.09166 -0.02847 -0.04305 -0.02847 -0.02824 Z " pathEditMode="relative" rAng="0" ptsTypes="ffFffffFfff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20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2639 2.96296E-6 C 0.02639 0.01227 0.02084 0.02245 0.01407 0.02245 C 0.00626 0.02245 0.0033 0.01111 0.00209 0.00463 L 0.00087 -0.0044 C -0.00034 -0.01111 -0.00347 -0.02199 -0.01232 -0.02199 C -0.01805 -0.02199 -0.05381 -0.00903 -0.05381 0.00324 C -0.05381 0.01551 -0.01805 0.02245 -0.01232 0.02245 C -0.00347 0.02245 -0.00034 0.01111 0.00087 0.00463 L 0.00209 -0.0044 C 0.0033 -0.01111 0.00678 -0.05301 0.01459 -0.05301 C 0.02136 -0.05301 0.02639 -0.01227 0.02639 2.96296E-6 Z " pathEditMode="relative" rAng="0" ptsTypes="ffFffffFfff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152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329 -0.03033 C -0.04218 -0.02894 -0.01059 0.01666 -0.01007 0.00995 C -0.00954 0.00162 0.00174 -0.09144 -0.00434 -0.09329 L -0.03941 -0.09329 C -0.04531 -0.09514 -0.07447 -0.13612 -0.07378 -0.14538 C -0.07343 -0.15116 -0.04461 -0.12038 -0.0335 -0.11899 C -0.02257 -0.11783 -0.00277 -0.18056 -0.00312 -0.17477 C -0.00382 -0.16551 -0.02517 -0.09283 -0.03142 -0.09237 L -0.03958 -0.0919 C -0.04548 -0.09144 -0.09704 -0.08936 -0.09757 -0.08102 C -0.09809 -0.07408 -0.06423 -0.03149 -0.05329 -0.03033 Z " pathEditMode="relative" rAng="-5095982" ptsTypes="ffFffffFfff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" y="-564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2.22222E-6 C 0.00503 -0.01504 0.01458 -0.06551 0.00938 -0.06852 C 0.00313 -0.07222 -0.00642 -0.03981 -0.01024 -0.03217 L -0.04757 -0.02546 C -0.05122 -0.01782 -0.01458 0.04375 -0.02153 0.03959 C -0.02604 0.03704 -0.07066 -0.02778 -0.0658 -0.04282 C -0.06059 -0.0581 -0.02691 -0.13078 -0.02257 -0.12824 C -0.01545 -0.12407 -0.04219 -0.04537 -0.04392 -0.03657 L -0.0467 -0.025 C -0.04844 -0.0162 -0.06094 0.05116 -0.05469 0.05486 C -0.04948 0.05787 -0.00503 0.01505 0 -2.22222E-6 Z " pathEditMode="relative" rAng="12236741" ptsTypes="ffFffffFfff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1" y="-312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5E-6 -1.85185E-6 C -2.5E-6 0.01042 0.04809 0.01898 0.05799 0.01898 C 0.06962 0.01898 0.07379 0.00949 0.0757 0.00394 L 0.07743 -0.0037 C 0.07917 -0.00926 0.12222 -0.06551 0.13525 -0.06551 C 0.14375 -0.06551 0.1382 0.04352 0.1382 0.05394 C 0.1382 0.06459 0.10799 0.05996 0.09966 0.05996 C 0.08663 0.05996 0.07917 0.00949 0.07743 0.00394 L 0.0757 -0.0037 C 0.07379 -0.00926 0.03854 -0.05764 0.02709 -0.05764 C 0.01719 -0.05764 -2.5E-6 -0.01041 -2.5E-6 -1.85185E-6 Z " pathEditMode="relative" rAng="0" ptsTypes="AAAAAAAAAAA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97" y="-23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61111E-6 7.40741E-7 C 0.01389 7.40741E-7 0.02552 0.00949 0.02552 0.0213 C 0.02552 0.03518 0.01268 0.04028 0.00504 0.04236 L -0.00503 0.04468 C -0.01267 0.04676 -0.02534 0.05208 -0.02534 0.06782 C -0.02534 0.07778 -0.01389 0.08935 -3.61111E-6 0.08935 C 0.01389 0.08935 0.02552 0.07778 0.02552 0.06782 C 0.02552 0.05208 0.01268 0.04676 0.00504 0.04468 L -0.00503 0.04236 C -0.01267 0.04028 -0.02534 0.03518 -0.02534 0.0213 C -0.02534 0.00949 -0.01389 7.40741E-7 -3.61111E-6 7.40741E-7 Z " pathEditMode="relative" rAng="0" ptsTypes="ffFffffFfff">
                                      <p:cBhvr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6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462 -0.03774 C -0.04462 -0.02431 -0.08281 0.07268 -0.06962 0.07268 C -0.05382 0.07268 0.00104 -0.0257 0.0033 -0.03287 L 0.0059 -0.0426 C 0.00833 -0.04977 0.01423 -0.06181 0.03212 -0.06181 C 0.0434 -0.06181 0.05538 0.02338 0.05538 0.0368 C 0.05538 0.05023 0.0033 0.07523 -0.00799 0.07523 C -0.02587 0.07523 0.00833 -0.0257 0.0059 -0.03287 L 0.0033 -0.0426 C 0.00104 -0.04977 -0.02882 -0.09144 -0.04462 -0.09144 C -0.05781 -0.09144 -0.04462 -0.05116 -0.04462 -0.03774 Z " pathEditMode="relative" rAng="0" ptsTypes="ffFffffFfff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296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635 0.00834 C -0.04635 0.02176 0.01077 0.02431 0.02413 0.02431 C 0.03976 0.02431 0.04549 0.01204 0.04792 0.00487 L 0.05035 -0.00486 C 0.05278 -0.01203 0.04566 -0.07638 0.06337 -0.07638 C 0.07466 -0.07638 0.07292 -0.01018 0.07292 0.00325 C 0.07292 0.01667 0.08785 0.02431 0.07657 0.02431 C 0.05886 0.02431 0.05278 0.01204 0.05035 0.00487 L 0.04792 -0.00486 C 0.04549 -0.01203 0.03663 -0.08657 0.02101 -0.08657 C 0.00764 -0.08657 -0.04635 -0.00509 -0.04635 0.00834 Z " pathEditMode="relative" rAng="0" ptsTypes="ffFffffFfff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1" y="-395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1.11022E-16 C -2.77778E-6 0.01343 -0.05538 0.04468 -0.04201 0.04468 C -0.02639 0.04468 0.04549 0.01204 0.04792 0.00486 L 0.05035 -0.00486 C 0.05278 -0.01204 0.04219 -0.10648 0.0599 -0.10648 C 0.07118 -0.10648 0.10087 -0.01343 0.10087 1.11022E-16 C 0.10087 0.01343 0.05782 0.06019 0.04653 0.06019 C 0.02882 0.06019 0.05278 0.01204 0.05035 0.00486 L 0.04792 -0.00486 C 0.04549 -0.01204 -0.01284 -0.08866 -0.02847 -0.08866 C -0.04184 -0.08866 -2.77778E-6 -0.01343 -2.77778E-6 1.11022E-16 Z " pathEditMode="relative" rAng="0" ptsTypes="ffFffffFfff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" y="-2315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26" presetClass="path" presetSubtype="0" autoRev="1" fill="remove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87 -0.00023 C 0.02535 0.00417 0.04775 -0.00301 0.04896 -0.01597 C 0.05052 -0.03125 0.02709 -0.04097 0.01285 -0.0456 L -0.00607 -0.05139 C -0.02031 -0.05602 -0.04323 -0.0662 -0.04166 -0.08333 C -0.04062 -0.09467 -0.01805 -0.10393 0.00816 -0.09954 C 0.03438 -0.09537 0.05486 -0.07893 0.05382 -0.06759 C 0.05209 -0.05023 0.02778 -0.04815 0.0132 -0.04815 L -0.00625 -0.04884 C -0.02083 -0.04884 -0.04496 -0.04722 -0.04653 -0.03194 C -0.04774 -0.01852 -0.02725 -0.0044 -0.00087 -0.00023 Z " pathEditMode="relative" rAng="16620000" ptsTypes="AAAAAAAAAAA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-495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5.55556E-7 -2.22222E-6 C 0.00903 0.00579 0.02639 -0.0368 0.03004 -0.04699 C 0.0342 -0.05903 0.02743 -0.06875 0.02309 -0.07361 L 0.01719 -0.07963 C 0.01302 -0.08472 -0.03246 -0.10671 -0.0276 -0.12014 C -0.02448 -0.1287 0.01979 -0.0993 0.02882 -0.09352 C 0.03802 -0.08796 0.04722 -0.09606 0.04427 -0.08727 C 0.03924 -0.07361 0.02934 -0.0743 0.02379 -0.07546 L 0.01649 -0.07778 C 0.01111 -0.07893 -0.04184 -0.10416 -0.04601 -0.0919 C -0.04983 -0.08171 -0.0092 -0.00578 -5.55556E-7 -2.22222E-6 Z " pathEditMode="relative" rAng="-3881212" ptsTypes="ffFffffFfff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" y="-682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6041 -2.22222E-6 C -0.05121 0.00741 -0.00364 0.09514 0.00226 0.0794 C 0.00938 0.06065 -0.03142 -0.04815 -0.03541 -0.05463 L -0.0408 -0.0625 C -0.04444 -0.06875 -0.04982 -0.08078 -0.04184 -0.10231 C -0.0368 -0.11574 0.0257 -0.09074 0.03473 -0.08541 C 0.04341 -0.07963 0.03646 -0.00555 0.0316 0.00741 C 0.02361 0.02847 -0.02864 -0.05787 -0.03437 -0.0581 L -0.04201 -0.05879 C -0.04774 -0.05903 -0.08941 -0.04328 -0.09652 -0.02453 C -0.10225 -0.0081 -0.06909 -0.00602 -0.06041 -2.22222E-6 Z " pathEditMode="relative" rAng="-3789057" ptsTypes="ffFffffFfff">
                                      <p:cBhvr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8" y="-236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8.33333E-7 2.96296E-6 C -0.01024 0.01713 -0.02899 0.02037 -0.04149 0.00717 C -0.0566 -0.0088 -0.05243 -0.0301 -0.04913 -0.0419 L -0.0441 -0.05695 C -0.04062 -0.06875 -0.03715 -0.09028 -0.05399 -0.1081 C -0.06476 -0.11945 -0.08524 -0.11829 -0.09549 -0.10093 C -0.10573 -0.08357 -0.10208 -0.05672 -0.09132 -0.04537 C -0.07448 -0.02755 -0.05955 -0.03727 -0.05139 -0.04422 L -0.04184 -0.05463 C -0.03385 -0.06158 -0.0191 -0.0713 -0.00434 -0.05579 C 0.00833 -0.04236 0.01042 -0.0176 -8.33333E-7 2.96296E-6 Z " pathEditMode="relative" rAng="2299728" ptsTypes="ffFffffFfff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74" y="-504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4462 -0.03773 C -0.06146 -0.03032 -0.07257 -0.0125 -0.0691 0.00139 C -0.06493 0.01852 -0.04809 0.01759 -0.03802 0.0162 L -0.02518 0.01343 C -0.01511 0.01204 0.00156 0.01181 0.00642 0.03079 C 0.00937 0.04283 -0.00087 0.06273 -0.01788 0.07014 C -0.0349 0.07778 -0.05226 0.06991 -0.05521 0.05787 C -0.0599 0.03866 -0.04618 0.02546 -0.03733 0.01875 L -0.02587 0.01088 C -0.01702 0.00417 -0.0033 -0.00856 -0.00747 -0.02546 C -0.01094 -0.03958 -0.02761 -0.04514 -0.04462 -0.03773 Z " pathEditMode="relative" rAng="4312287" ptsTypes="ffFffffFfff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9" y="539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72222E-6 3.7037E-6 C 0.0125 -0.00533 0.02066 -0.0213 0.01737 -0.03565 C 0.01337 -0.05232 0.00018 -0.05371 -0.00746 -0.05348 L -0.01753 -0.05209 C -0.02517 -0.05162 -0.03819 -0.05348 -0.04253 -0.07246 C -0.04548 -0.08473 -0.03819 -0.10301 -0.02534 -0.10834 C -0.0125 -0.11366 0.00122 -0.10417 0.00417 -0.0919 C 0.00851 -0.07292 -0.00156 -0.06135 -0.00798 -0.05602 L -0.01684 -0.04954 C -0.02309 -0.04399 -0.03333 -0.03287 -0.02951 -0.01621 C -0.02604 -0.00209 -0.01319 0.00532 -4.72222E-6 3.7037E-6 Z " pathEditMode="relative" rAng="-6435482" ptsTypes="ffFffffFfff">
                                      <p:cBhvr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" y="-541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94444E-6 -1.85185E-6 C 0.01771 -0.00555 0.02934 -0.0243 0.02622 -0.04143 C 0.02257 -0.06204 0.00556 -0.06435 -0.00469 -0.06435 L -0.01771 -0.06366 C -0.02795 -0.06389 -0.04462 -0.06666 -0.04878 -0.08981 C -0.05139 -0.1044 -0.04045 -0.12569 -0.02291 -0.13125 C -0.00573 -0.1368 0.01146 -0.1243 0.01406 -0.10972 C 0.01823 -0.08657 0.00347 -0.07384 -0.00503 -0.06782 L -0.01701 -0.06041 C -0.02604 -0.0544 -0.04028 -0.04213 -0.03663 -0.02153 C -0.0335 -0.0044 -0.01701 0.00533 -1.94444E-6 -1.85185E-6 Z " pathEditMode="relative" rAng="15398163" ptsTypes="ffFffffFfff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8" y="-6574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26" presetClass="path" presetSubtype="0" autoRev="1" fill="remove" grpId="4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7 0.00023 C 0.02344 0.02662 0.04757 0.04005 0.05434 0.03009 C 0.06146 0.01829 0.04288 -0.01018 0.03143 -0.02639 L 0.01528 -0.04722 C 0.00347 -0.06366 -0.01458 -0.09143 -0.0059 -0.10532 C -0.00069 -0.11366 0.02413 -0.10254 0.04792 -0.07592 C 0.07153 -0.04977 0.08455 -0.01829 0.07882 -0.00972 C 0.07032 0.00324 0.0467 -0.01551 0.03247 -0.02824 L 0.01389 -0.04537 C -2.5E-6 -0.05787 -0.02378 -0.07708 -0.03142 -0.06551 C -0.0375 -0.05509 -0.02378 -0.02616 -0.00017 0.00023 Z " pathEditMode="relative" rAng="18600000" ptsTypes="AAAAAAAAAAA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3" y="-3796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5017 4.81481E-6 C -0.04253 0.01458 -0.02864 0.0199 -0.01944 0.01134 C -0.00868 0.00115 -0.0118 -0.01598 -0.01423 -0.02547 L -0.01822 -0.03797 C -0.02083 -0.04746 -0.02343 -0.06459 -0.01128 -0.07593 C -0.00347 -0.08334 0.01181 -0.07963 0.01962 -0.06482 C 0.02726 -0.05024 0.02466 -0.02987 0.01684 -0.02246 C 0.00452 -0.01112 -0.00677 -0.02061 -0.0125 -0.02709 L -0.01979 -0.03635 C -0.02569 -0.0426 -0.03663 -0.05232 -0.04757 -0.04213 C -0.05659 -0.0338 -0.05798 -0.01482 -0.05017 4.81481E-6 Z " pathEditMode="relative" rAng="-2095540" ptsTypes="ffFffffFfff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3241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335 0.00023 C -0.02274 0.01898 -0.00677 0.02755 0.00174 0.01875 C 0.01268 0.00787 0.00729 -0.01319 0.00243 -0.02523 L -0.00364 -0.04097 C -0.00729 -0.05301 -0.01319 -0.07384 -0.00121 -0.08611 C 0.00643 -0.09375 0.02379 -0.08703 0.03455 -0.06805 C 0.04514 -0.04884 0.04532 -0.02453 0.03768 -0.0169 C 0.02535 -0.00486 0.01164 -0.01805 0.00469 -0.02708 L -0.00521 -0.03912 C -0.01232 -0.04745 -0.02621 -0.06157 -0.0368 -0.05069 C -0.04583 -0.04166 -0.04427 -0.01921 -0.0335 0.00023 Z " pathEditMode="relative" rAng="-2205385" ptsTypes="ffFffffFfff">
                                      <p:cBhvr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3" y="-3426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10243 -0.07361 C -0.08976 -0.08889 -0.07222 -0.09098 -0.06337 -0.07824 C -0.05313 -0.0632 -0.06111 -0.04352 -0.06615 -0.03241 L -0.07413 -0.01898 C -0.07969 -0.00834 -0.08733 0.0118 -0.0757 0.02916 C -0.06823 0.03981 -0.04948 0.03958 -0.03663 0.02407 C -0.02361 0.00833 -0.02153 -0.01667 -0.02882 -0.02755 C -0.04045 -0.04468 -0.05608 -0.03658 -0.06476 -0.03033 L -0.07552 -0.02107 C -0.08438 -0.01505 -0.09983 -0.00672 -0.11024 -0.02176 C -0.11875 -0.03473 -0.11563 -0.05811 -0.10243 -0.07361 Z " pathEditMode="relative" rAng="13673746" ptsTypes="ffFffffFfff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1" y="488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77778E-7 2.22222E-6 C 0.01337 2.22222E-6 0.02448 -0.00718 0.02448 -0.01621 C 0.02448 -0.02685 0.01215 -0.03056 0.00486 -0.03218 L -0.00503 -0.03403 C -0.01233 -0.03542 -0.02448 -0.03959 -0.02448 -0.05162 C -0.02448 -0.05926 -0.01354 -0.06806 2.77778E-7 -0.06806 C 0.01337 -0.06806 0.02448 -0.05926 0.02448 -0.05162 C 0.02448 -0.03959 0.01215 -0.03542 0.00486 -0.03403 L -0.00503 -0.03218 C -0.01233 -0.03056 -0.02448 -0.02685 -0.02448 -0.01621 C -0.02448 -0.00718 -0.01354 2.22222E-6 2.77778E-7 2.22222E-6 Z " pathEditMode="relative" rAng="16200000" ptsTypes="ffFffffFfff">
                                      <p:cBhvr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0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1736 -0.0118 C -0.01736 0.01482 -0.00816 0.03658 0.00295 0.03658 C 0.01615 0.03658 0.02101 0.01227 0.02309 -0.00231 L 0.02518 -0.02152 C 0.02709 -0.03611 0.03229 -0.06018 0.04723 -0.06018 C 0.05677 -0.06018 0.06771 -0.03865 0.06771 -0.0118 C 0.06771 0.01482 0.05677 0.03658 0.04723 0.03658 C 0.03229 0.03658 0.02709 0.01227 0.02518 -0.00231 L 0.02309 -0.02152 C 0.02101 -0.03611 0.01615 -0.06018 0.00295 -0.06018 C -0.00816 -0.06018 -0.01736 -0.03865 -0.01736 -0.0118 Z " pathEditMode="relative" rAng="0" ptsTypes="ffFffffFfff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2083 0.0169 C 0.00105 0.0169 0.03907 0.0419 0.03907 0.02754 C 0.03907 0.01111 0.01997 -0.04838 0.00799 -0.05116 L -0.00798 -0.05371 C -0.01996 -0.05579 -0.03975 -0.06227 -0.03975 -0.08102 C -0.03975 -0.09329 -0.02187 -0.10718 5E-6 -0.10718 C 0.02188 -0.10718 0.04306 -0.14213 0.04306 -0.12986 C 0.04306 -0.11111 0.01997 -0.05579 0.00799 -0.05371 L -0.00798 -0.05116 C -0.01996 -0.04838 -0.03975 -0.04236 -0.03975 -0.02593 C -0.03975 -0.01158 -0.0427 0.0169 -0.02083 0.0169 Z " pathEditMode="relative" rAng="0" ptsTypes="ffFffffFfff">
                                      <p:cBhvr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-671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26" presetClass="path" presetSubtype="0" autoRev="1" fill="remove" grpId="5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1415 -0.06944 C 0.12205 -0.05579 0.10972 -0.03541 0.11424 -0.02407 C 0.11945 -0.01088 0.13907 -0.01852 0.15087 -0.02384 L 0.16545 -0.03194 C 0.17691 -0.03773 0.24097 -0.03935 0.24705 -0.02407 C 0.2507 -0.01458 0.19497 0.00185 0.17535 0.01574 C 0.15591 0.02963 0.10087 0.04421 0.09705 0.03449 C 0.09097 0.01945 0.14167 -0.0125 0.15157 -0.02199 L 0.16459 -0.03403 C 0.17466 -0.04352 0.19028 -0.06065 0.18507 -0.0743 C 0.18056 -0.08518 0.16111 -0.08356 0.1415 -0.06944 Z " pathEditMode="relative" rAng="0" ptsTypes="AAAAAAAAAAA">
                                      <p:cBhvr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4745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5104 -0.05348 C -0.03975 -0.03079 -0.02135 0.02685 -0.01232 0.01967 C -0.00086 0.01018 -0.00885 -0.06158 -0.01319 -0.07454 L -0.01875 -0.09144 C -0.02343 -0.10533 -0.02847 -0.2132 -0.01632 -0.22315 C -0.00781 -0.22987 0.01007 -0.13727 0.02136 -0.11528 C 0.03125 -0.09237 0.03108 -0.06644 0.02327 -0.05903 C 0.01059 -0.04885 -0.00329 -0.06598 -0.01111 -0.0757 L -0.02048 -0.09075 C -0.02795 -0.10139 -0.09496 -0.16621 -0.10642 -0.15649 C -0.11579 -0.14838 -0.06197 -0.0757 -0.05104 -0.05348 Z " pathEditMode="relative" rAng="0" ptsTypes="ffFffffFfff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" y="-4815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2673 0.01528 C -0.01163 0.0081 0.06025 -0.02153 0.05729 -0.03264 C 0.05365 -0.04537 0.00313 -0.04444 -0.00555 -0.04259 L -0.01718 -0.03958 C -0.02569 -0.0368 -0.0408 -0.03518 -0.04479 -0.04977 C -0.04739 -0.05926 -0.02361 -0.12129 -0.00868 -0.1287 C 0.0066 -0.13565 0.00764 -0.08588 0.0099 -0.07639 C 0.01389 -0.0618 0.00139 -0.05023 -0.00625 -0.04491 L -0.01649 -0.03727 C -0.0243 -0.03125 -0.0368 -0.02014 -0.03333 -0.00741 C -0.03021 0.00371 -0.04184 0.02246 -0.02673 0.01528 Z " pathEditMode="relative" rAng="0" ptsTypes="ffFffffFfff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-7199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533 -0.01528 C -0.03681 -0.01528 0.06666 -0.04283 0.06666 -0.06065 C 0.06666 -0.08149 0.0151 -0.06111 0.0059 -0.06412 L -0.00643 -0.06736 C -0.01563 -0.07084 -0.05139 -0.13611 -0.05139 -0.15926 C -0.05139 -0.17477 -0.01702 -0.13519 4.44444E-6 -0.13519 C 0.01649 -0.13519 0.03072 -0.1176 0.03072 -0.10209 C 0.03072 -0.07894 0.0151 -0.07084 0.0059 -0.06736 L -0.00643 -0.06412 C -0.01563 -0.06111 0.00468 -0.05486 0.00468 -0.03403 C 0.00468 -0.01621 -0.07032 -0.01528 -0.0533 -0.01528 Z " pathEditMode="relative" rAng="0" ptsTypes="ffFffffFfff">
                                      <p:cBhvr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9" y="-798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364 0.05254 C -0.00364 0.08773 0.00573 0.07199 0.01285 0.07199 C 0.02118 0.07199 0.02413 0.04004 0.02535 0.0206 L 0.02674 -0.0051 C 0.02813 -0.02454 0.03125 -0.05625 0.04063 -0.05625 C 0.0467 -0.05625 0.07639 -0.05741 0.07639 -0.02199 C 0.07639 0.01319 0.0467 0.07199 0.04063 0.07199 C 0.03125 0.07199 0.02813 0.04004 0.02674 0.0206 L 0.02535 -0.0051 C 0.02413 -0.02454 -0.01718 -0.02477 -0.02552 -0.02477 C -0.03264 -0.02477 -0.00364 0.01713 -0.00364 0.05254 Z " pathEditMode="relative" rAng="0" ptsTypes="ffFffffFfff">
                                      <p:cBhvr>
                                        <p:cTn id="9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375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053 -0.00232 C 0.00225 -0.02292 0.00225 -0.08496 -0.01667 -0.08935 C -0.03872 -0.09445 -0.06216 -0.03588 -0.06684 -0.02547 L -0.0724 -0.01135 C -0.07726 -0.00139 -0.0882 0.01551 -0.11303 0.00972 C -0.129 0.00602 -0.14514 -0.01482 -0.14254 -0.03542 C -0.13976 -0.05579 -0.11875 -0.11181 -0.10278 -0.1081 C -0.07796 -0.10232 -0.0724 -0.03843 -0.07049 -0.02685 L -0.06893 -0.01042 C -0.06702 0.00139 -0.08698 0.03611 -0.06476 0.0412 C -0.04601 0.04606 -0.00313 0.01759 -0.00053 -0.00232 Z " pathEditMode="relative" rAng="0" ptsTypes="ffFffffFfff">
                                      <p:cBhvr>
                                        <p:cTn id="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1" y="-3056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017 -0.00023 C 0.0198 0.00115 0.09462 -0.00023 0.09514 -0.0125 C 0.09566 -0.02685 0.01945 -0.04051 0.00869 -0.04352 L -0.00555 -0.04699 C -0.01649 -0.04977 -0.06337 -0.08681 -0.06284 -0.10301 C -0.06233 -0.11343 -0.00104 -0.10996 0.0191 -0.10857 C 0.03907 -0.10718 0.03924 -0.07801 0.03889 -0.0676 C 0.0382 -0.05139 0.0198 -0.04723 0.00869 -0.04584 L -0.00572 -0.04468 C -0.01666 -0.04306 -0.04618 -0.0294 -0.04687 -0.01505 C -0.04722 -0.00278 -0.02032 -0.00162 -0.00017 -0.00023 Z " pathEditMode="relative" rAng="0" ptsTypes="ffFffffFfff">
                                      <p:cBhvr>
                                        <p:cTn id="9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2" y="-5602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26" presetClass="path" presetSubtype="0" autoRev="1" fill="remove" grpId="6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017 -1.85185E-6 C 0.02431 0.00232 0.03854 0.04236 0.03907 0.02917 C 0.04011 0.01366 0.02448 -0.04259 0.01129 -0.04629 L -0.00625 -0.05023 C -0.01962 -0.0537 -0.04166 -0.08379 -0.0408 -0.10139 C -0.04028 -0.1125 -0.01927 -0.10162 0.00521 -0.0993 C 0.02952 -0.09699 0.08368 -0.03264 0.08316 -0.02153 C 0.08212 -0.00416 0.02483 -0.04954 0.01129 -0.04861 L -0.00642 -0.04791 C -0.01996 -0.04676 -0.04201 -0.04329 -0.04288 -0.02778 C -0.04357 -0.01458 -0.02448 -0.00231 -0.00017 -1.85185E-6 Z " pathEditMode="relative" rAng="0" ptsTypes="AAAAAAAAAAA">
                                      <p:cBhvr>
                                        <p:cTn id="1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4" y="-375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0764 -0.08982 C 0.01042 -0.11042 -0.01076 -0.04098 -0.02968 -0.04538 C -0.05173 -0.05047 -0.06215 -0.03357 -0.06684 -0.02315 L -0.07239 -0.00903 C -0.07725 0.00092 -0.08819 0.01782 -0.11302 0.01203 C -0.12899 0.00833 -0.14513 -0.0125 -0.14253 -0.03311 C -0.13975 -0.05348 -0.1184 -0.11204 -0.10243 -0.10834 C -0.0776 -0.10255 -0.07239 -0.03612 -0.07048 -0.02454 L -0.06892 -0.00811 C -0.06701 0.0037 -0.06145 0.02361 -0.03923 0.0287 C -0.02048 0.03356 0.00504 -0.06991 0.00764 -0.08982 Z " pathEditMode="relative" rAng="0" ptsTypes="ffFffffFfff">
                                      <p:cBhvr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5046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5781 -2.22222E-6 C -0.05781 0.03519 -0.0033 0.06736 0.00382 0.06736 C 0.01216 0.06736 0.01511 0.03542 0.01632 0.01597 L 0.01771 -0.00972 C 0.0191 -0.02916 0.02223 -0.06088 0.0316 -0.06088 C 0.03768 -0.06088 0.04618 0.00996 0.04618 0.04537 C 0.04618 0.08056 0.03768 0.06736 0.0316 0.06736 C 0.02223 0.06736 0.0191 0.03542 0.01771 0.01597 L 0.01632 -0.00972 C 0.01511 -0.02916 0.01216 -0.06088 0.00382 -0.06088 C -0.0033 -0.06088 -0.05781 -0.03541 -0.05781 -2.22222E-6 Z " pathEditMode="relative" rAng="0" ptsTypes="ffFffffFfff">
                                      <p:cBhvr>
                                        <p:cTn id="10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91" y="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3" grpId="0" animBg="1"/>
      <p:bldP spid="53" grpId="1" animBg="1"/>
      <p:bldP spid="53" grpId="2" animBg="1"/>
      <p:bldP spid="53" grpId="3" animBg="1"/>
      <p:bldP spid="53" grpId="4" animBg="1"/>
      <p:bldP spid="53" grpId="5" animBg="1"/>
      <p:bldP spid="53" grpId="6" animBg="1"/>
      <p:bldP spid="54" grpId="0" animBg="1"/>
      <p:bldP spid="54" grpId="1" animBg="1"/>
      <p:bldP spid="54" grpId="2" animBg="1"/>
      <p:bldP spid="54" grpId="3" animBg="1"/>
      <p:bldP spid="54" grpId="4" animBg="1"/>
      <p:bldP spid="54" grpId="5" animBg="1"/>
      <p:bldP spid="55" grpId="0" animBg="1"/>
      <p:bldP spid="55" grpId="1" animBg="1"/>
      <p:bldP spid="55" grpId="2" animBg="1"/>
      <p:bldP spid="55" grpId="3" animBg="1"/>
      <p:bldP spid="55" grpId="4" animBg="1"/>
      <p:bldP spid="55" grpId="5" animBg="1"/>
      <p:bldP spid="56" grpId="0" animBg="1"/>
      <p:bldP spid="56" grpId="1" animBg="1"/>
      <p:bldP spid="56" grpId="2" animBg="1"/>
      <p:bldP spid="56" grpId="3" animBg="1"/>
      <p:bldP spid="56" grpId="4" animBg="1"/>
      <p:bldP spid="56" grpId="5" animBg="1"/>
      <p:bldP spid="57" grpId="0" animBg="1"/>
      <p:bldP spid="57" grpId="1" animBg="1"/>
      <p:bldP spid="57" grpId="2" animBg="1"/>
      <p:bldP spid="57" grpId="3" animBg="1"/>
      <p:bldP spid="57" grpId="4" animBg="1"/>
      <p:bldP spid="57" grpId="5" animBg="1"/>
      <p:bldP spid="58" grpId="0" animBg="1"/>
      <p:bldP spid="58" grpId="1" animBg="1"/>
      <p:bldP spid="58" grpId="2" animBg="1"/>
      <p:bldP spid="58" grpId="3" animBg="1"/>
      <p:bldP spid="58" grpId="4" animBg="1"/>
      <p:bldP spid="58" grpId="5" animBg="1"/>
      <p:bldP spid="59" grpId="0" animBg="1"/>
      <p:bldP spid="59" grpId="1" animBg="1"/>
      <p:bldP spid="59" grpId="2" animBg="1"/>
      <p:bldP spid="59" grpId="3" animBg="1"/>
      <p:bldP spid="59" grpId="4" animBg="1"/>
      <p:bldP spid="59" grpId="5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4743922" y="272319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5894276" y="17836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円/楕円 11"/>
          <p:cNvSpPr/>
          <p:nvPr/>
        </p:nvSpPr>
        <p:spPr>
          <a:xfrm rot="5400000">
            <a:off x="7304480" y="234888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円/楕円 12"/>
          <p:cNvSpPr/>
          <p:nvPr/>
        </p:nvSpPr>
        <p:spPr>
          <a:xfrm rot="5400000">
            <a:off x="645604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4871864" y="463136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31504" y="205852"/>
            <a:ext cx="326243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</a:rPr>
              <a:t>２０℃</a:t>
            </a:r>
            <a:endParaRPr kumimoji="1" lang="en-US" altLang="ja-JP" sz="8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</a:rPr>
              <a:t>空気</a:t>
            </a:r>
          </a:p>
        </p:txBody>
      </p:sp>
      <p:sp>
        <p:nvSpPr>
          <p:cNvPr id="16" name="円/楕円 15"/>
          <p:cNvSpPr/>
          <p:nvPr/>
        </p:nvSpPr>
        <p:spPr>
          <a:xfrm rot="5400000">
            <a:off x="5873684" y="332098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円/楕円 16"/>
          <p:cNvSpPr/>
          <p:nvPr/>
        </p:nvSpPr>
        <p:spPr>
          <a:xfrm rot="5400000">
            <a:off x="7333752" y="42256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3914612" y="1484784"/>
            <a:ext cx="4968552" cy="4968552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17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35838E-7 C -3.33333E-6 0.00786 -0.02916 0.04 -0.025 0.04 C -0.01996 0.04 0.01389 0.00717 0.01459 0.00301 L 0.01545 -0.00278 C 0.01615 -0.00694 0.01806 -0.01364 0.02361 -0.01364 C 0.02709 -0.01364 0.06441 -0.00439 0.06441 0.00324 C 0.06441 0.0111 0.03108 0.0504 0.02761 0.0504 C 0.02205 0.0504 0.01615 0.00717 0.01545 0.00301 L 0.01459 -0.00278 C 0.01389 -0.00694 0.01337 -0.0333 0.00834 -0.0333 C 0.00417 -0.0333 -3.33333E-6 -0.00763 -3.33333E-6 6.35838E-7 Z " pathEditMode="relative" rAng="0" ptsTypes="ffFffffFfff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" y="8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1.66667E-6 0.00786 -0.00434 0.01433 -0.01007 0.01433 C -0.01702 0.01433 -0.01927 0.00693 -0.02014 0.00277 L -0.02136 -0.00278 C -0.02222 -0.00717 -0.025 -0.01388 -0.03264 -0.01388 C -0.03733 -0.01388 -0.05833 -0.00717 -0.05833 0.00046 C -0.05833 0.00832 -0.02431 0.07768 -0.01962 0.07768 C -0.01198 0.07768 -0.02222 0.00693 -0.02136 0.00277 L -0.02014 -0.00278 C -0.01927 -0.00717 -0.01615 -0.04833 -0.0092 -0.04833 C -0.00347 -0.04833 1.66667E-6 -0.00763 1.66667E-6 3.87283E-6 Z " pathEditMode="relative" rAng="0" ptsTypes="ffFffffFfff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14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81503E-6 C 0.00903 3.81503E-6 0.01649 0.00624 0.01649 0.0141 C 0.01649 0.02335 0.00816 0.02682 0.0033 0.0282 L -0.0033 0.02959 C -0.00816 0.03098 -0.01632 0.03468 -0.01632 0.04508 C -0.01632 0.05179 -0.01042 0.08231 -0.00139 0.08231 C 0.00764 0.08231 0.04236 0.05225 0.04236 0.04578 C 0.04236 0.03514 0.00816 0.03098 0.0033 0.02959 L -0.0033 0.0282 C -0.00816 0.02682 -0.0401 0.02427 -0.0401 0.01503 C -0.0401 0.00716 -0.00903 3.81503E-6 -1.11111E-6 3.81503E-6 Z " pathEditMode="relative" rAng="0" ptsTypes="ffFffffFfff">
                                      <p:cBhvr>
                                        <p:cTn id="1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6198 0.01688 0.06198 0.00879 C 0.06198 -0.00046 0.00729 -0.02682 0.00295 -0.02821 L -0.00295 -0.02959 C -0.00729 -0.03098 -0.06268 -0.0541 -0.06268 -0.06451 C -0.06268 -0.07121 0.00989 -0.07653 0.01805 -0.07653 C 0.02604 -0.07653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298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C 0.00487 0.01019 0.00504 0.02176 0.00018 0.02593 C -0.00573 0.03125 -0.01267 0.02361 -0.01597 0.01898 L -0.02048 0.0125 C -0.02413 0.00787 -0.03073 0.0007 -0.03732 0.00648 C -0.04166 0.01019 -0.05746 0.03357 -0.05243 0.04352 C -0.04757 0.0537 -0.00989 0.0757 -0.00555 0.07222 C 0.00105 0.06644 -0.0151 0.02616 -0.01684 0.01968 L -0.01961 0.01158 C -0.02152 0.00556 -0.03732 -0.03125 -0.03125 -0.03634 C -0.02638 -0.04074 -0.00503 -0.00995 -3.88889E-6 -1.11111E-6 Z " pathEditMode="relative" rAng="3408652" ptsTypes="ffFffffFfff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7" y="238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5 -0.03981 C -0.02031 -0.04768 -0.0283 -0.05 -0.03264 -0.04467 C -0.03784 -0.03865 -0.03455 -0.0287 -0.03246 -0.02384 L -0.02899 -0.01736 C -0.02691 -0.01203 0.00365 0.03357 -0.00208 0.04051 C -0.00573 0.04514 -0.04427 0.02801 -0.04965 0.02037 C -0.05503 0.0125 -0.0743 -0.07338 -0.08264 -0.08588 C -0.07708 -0.09259 -0.0368 -0.02615 -0.03333 -0.02245 L -0.0283 -0.01805 C -0.02482 -0.01481 0.00747 0.01343 0.01233 0.00718 C 0.01702 0.00139 -0.00937 -0.03194 -0.01475 -0.03981 Z " pathEditMode="relative" rAng="13621970" ptsTypes="ffFffffFfff">
                                      <p:cBhvr>
                                        <p:cTn id="1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233</Words>
  <Application>Microsoft Office PowerPoint</Application>
  <PresentationFormat>ワイド画面</PresentationFormat>
  <Paragraphs>54</Paragraphs>
  <Slides>16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5" baseType="lpstr">
      <vt:lpstr>HG創英ﾌﾟﾚｾﾞﾝｽEB</vt:lpstr>
      <vt:lpstr>HG創英角ｺﾞｼｯｸUB</vt:lpstr>
      <vt:lpstr>HG創英角ﾎﾟｯﾌﾟ体</vt:lpstr>
      <vt:lpstr>ＭＳ ゴシック</vt:lpstr>
      <vt:lpstr>游ゴシック</vt:lpstr>
      <vt:lpstr>游ゴシック Light</vt:lpstr>
      <vt:lpstr>Arial</vt:lpstr>
      <vt:lpstr>Calibri</vt:lpstr>
      <vt:lpstr>1_Office テーマ</vt:lpstr>
      <vt:lpstr>ビーカーの水をあたためてみよう！</vt:lpstr>
      <vt:lpstr>　なぜ電子レンジで「チン」すると， ものはあたたかくなるのか？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石井俊行</dc:creator>
  <cp:lastModifiedBy>石井俊行</cp:lastModifiedBy>
  <cp:revision>9</cp:revision>
  <dcterms:created xsi:type="dcterms:W3CDTF">2024-12-18T22:50:56Z</dcterms:created>
  <dcterms:modified xsi:type="dcterms:W3CDTF">2024-12-18T23:19:03Z</dcterms:modified>
</cp:coreProperties>
</file>